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15"/>
  </p:notesMasterIdLst>
  <p:sldIdLst>
    <p:sldId id="256" r:id="rId2"/>
    <p:sldId id="303" r:id="rId3"/>
    <p:sldId id="304" r:id="rId4"/>
    <p:sldId id="305" r:id="rId5"/>
    <p:sldId id="306" r:id="rId6"/>
    <p:sldId id="307" r:id="rId7"/>
    <p:sldId id="308" r:id="rId8"/>
    <p:sldId id="309" r:id="rId9"/>
    <p:sldId id="310" r:id="rId10"/>
    <p:sldId id="311" r:id="rId11"/>
    <p:sldId id="312" r:id="rId12"/>
    <p:sldId id="260" r:id="rId13"/>
    <p:sldId id="267" r:id="rId14"/>
  </p:sldIdLst>
  <p:sldSz cx="9144000" cy="5143500" type="screen16x9"/>
  <p:notesSz cx="9601200" cy="7315200"/>
  <p:embeddedFontLst>
    <p:embeddedFont>
      <p:font typeface="Barlow" panose="020B0604020202020204" charset="0"/>
      <p:regular r:id="rId16"/>
      <p:bold r:id="rId17"/>
      <p:italic r:id="rId18"/>
      <p:boldItalic r:id="rId19"/>
    </p:embeddedFont>
    <p:embeddedFont>
      <p:font typeface="Barlow Light" panose="020B0604020202020204" charset="0"/>
      <p:regular r:id="rId20"/>
      <p:bold r:id="rId21"/>
      <p:italic r:id="rId22"/>
      <p:boldItalic r:id="rId23"/>
    </p:embeddedFont>
    <p:embeddedFont>
      <p:font typeface="Mystery Quest" panose="020B0604020202020204"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0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132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1E7596-7433-4EF1-909F-341E189E2994}" v="2" dt="2020-10-08T16:44:26.425"/>
  </p1510:revLst>
</p1510:revInfo>
</file>

<file path=ppt/tableStyles.xml><?xml version="1.0" encoding="utf-8"?>
<a:tblStyleLst xmlns:a="http://schemas.openxmlformats.org/drawingml/2006/main" def="{5D3D99AF-26A2-4FB1-962F-A7C8BCF7DE7F}">
  <a:tblStyle styleId="{5D3D99AF-26A2-4FB1-962F-A7C8BCF7DE7F}" styleName="Table_0">
    <a:wholeTbl>
      <a:tcTxStyle b="off" i="off">
        <a:font>
          <a:latin typeface="Calibri"/>
          <a:ea typeface="Calibri"/>
          <a:cs typeface="Calibri"/>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DBA02C7-16F4-4D10-AA0B-64F54A1ACA1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1137" y="336"/>
      </p:cViewPr>
      <p:guideLst>
        <p:guide orient="horz" pos="504"/>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 Id="rId30"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ith Dow" userId="587f9105-e487-456d-9036-a2dc1e067bb8" providerId="ADAL" clId="{731E7596-7433-4EF1-909F-341E189E2994}"/>
    <pc:docChg chg="modSld modNotesMaster">
      <pc:chgData name="Keith Dow" userId="587f9105-e487-456d-9036-a2dc1e067bb8" providerId="ADAL" clId="{731E7596-7433-4EF1-909F-341E189E2994}" dt="2020-10-08T16:44:26.425" v="2"/>
      <pc:docMkLst>
        <pc:docMk/>
      </pc:docMkLst>
      <pc:sldChg chg="modNotes">
        <pc:chgData name="Keith Dow" userId="587f9105-e487-456d-9036-a2dc1e067bb8" providerId="ADAL" clId="{731E7596-7433-4EF1-909F-341E189E2994}" dt="2020-10-08T16:44:26.425" v="2"/>
        <pc:sldMkLst>
          <pc:docMk/>
          <pc:sldMk cId="0" sldId="256"/>
        </pc:sldMkLst>
      </pc:sldChg>
      <pc:sldChg chg="modNotes">
        <pc:chgData name="Keith Dow" userId="587f9105-e487-456d-9036-a2dc1e067bb8" providerId="ADAL" clId="{731E7596-7433-4EF1-909F-341E189E2994}" dt="2020-10-08T16:44:26.425" v="2"/>
        <pc:sldMkLst>
          <pc:docMk/>
          <pc:sldMk cId="0" sldId="260"/>
        </pc:sldMkLst>
      </pc:sldChg>
      <pc:sldChg chg="modSp mod modNotes">
        <pc:chgData name="Keith Dow" userId="587f9105-e487-456d-9036-a2dc1e067bb8" providerId="ADAL" clId="{731E7596-7433-4EF1-909F-341E189E2994}" dt="2020-10-08T16:44:26.425" v="2"/>
        <pc:sldMkLst>
          <pc:docMk/>
          <pc:sldMk cId="0" sldId="267"/>
        </pc:sldMkLst>
        <pc:spChg chg="mod">
          <ac:chgData name="Keith Dow" userId="587f9105-e487-456d-9036-a2dc1e067bb8" providerId="ADAL" clId="{731E7596-7433-4EF1-909F-341E189E2994}" dt="2020-10-08T16:43:21.174" v="0" actId="404"/>
          <ac:spMkLst>
            <pc:docMk/>
            <pc:sldMk cId="0" sldId="267"/>
            <ac:spMk id="2410" creationId="{00000000-0000-0000-0000-000000000000}"/>
          </ac:spMkLst>
        </pc:spChg>
      </pc:sldChg>
      <pc:sldChg chg="modNotes">
        <pc:chgData name="Keith Dow" userId="587f9105-e487-456d-9036-a2dc1e067bb8" providerId="ADAL" clId="{731E7596-7433-4EF1-909F-341E189E2994}" dt="2020-10-08T16:44:26.425" v="2"/>
        <pc:sldMkLst>
          <pc:docMk/>
          <pc:sldMk cId="3455928259" sldId="303"/>
        </pc:sldMkLst>
      </pc:sldChg>
      <pc:sldChg chg="modNotes">
        <pc:chgData name="Keith Dow" userId="587f9105-e487-456d-9036-a2dc1e067bb8" providerId="ADAL" clId="{731E7596-7433-4EF1-909F-341E189E2994}" dt="2020-10-08T16:44:26.425" v="2"/>
        <pc:sldMkLst>
          <pc:docMk/>
          <pc:sldMk cId="2160259591" sldId="30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60120" y="3474720"/>
            <a:ext cx="7680960" cy="3291840"/>
          </a:xfrm>
          <a:prstGeom prst="rect">
            <a:avLst/>
          </a:prstGeom>
          <a:noFill/>
          <a:ln>
            <a:noFill/>
          </a:ln>
        </p:spPr>
        <p:txBody>
          <a:bodyPr spcFirstLastPara="1" wrap="square" lIns="96645" tIns="96645" rIns="96645" bIns="9664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61c7295bd7_0_1506: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61c7295bd7_0_1506: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1"/>
        <p:cNvGrpSpPr/>
        <p:nvPr/>
      </p:nvGrpSpPr>
      <p:grpSpPr>
        <a:xfrm>
          <a:off x="0" y="0"/>
          <a:ext cx="0" cy="0"/>
          <a:chOff x="0" y="0"/>
          <a:chExt cx="0" cy="0"/>
        </a:xfrm>
      </p:grpSpPr>
      <p:sp>
        <p:nvSpPr>
          <p:cNvPr id="2412" name="Google Shape;2412;g61c7295bd7_3_426: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3" name="Google Shape;2413;g61c7295bd7_3_426: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1157097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1"/>
        <p:cNvGrpSpPr/>
        <p:nvPr/>
      </p:nvGrpSpPr>
      <p:grpSpPr>
        <a:xfrm>
          <a:off x="0" y="0"/>
          <a:ext cx="0" cy="0"/>
          <a:chOff x="0" y="0"/>
          <a:chExt cx="0" cy="0"/>
        </a:xfrm>
      </p:grpSpPr>
      <p:sp>
        <p:nvSpPr>
          <p:cNvPr id="2412" name="Google Shape;2412;g61c7295bd7_3_426: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3" name="Google Shape;2413;g61c7295bd7_3_426: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2061714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0"/>
        <p:cNvGrpSpPr/>
        <p:nvPr/>
      </p:nvGrpSpPr>
      <p:grpSpPr>
        <a:xfrm>
          <a:off x="0" y="0"/>
          <a:ext cx="0" cy="0"/>
          <a:chOff x="0" y="0"/>
          <a:chExt cx="0" cy="0"/>
        </a:xfrm>
      </p:grpSpPr>
      <p:sp>
        <p:nvSpPr>
          <p:cNvPr id="1271" name="Google Shape;1271;g61c7295bd7_3_225: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2" name="Google Shape;1272;g61c7295bd7_3_225: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6"/>
        <p:cNvGrpSpPr/>
        <p:nvPr/>
      </p:nvGrpSpPr>
      <p:grpSpPr>
        <a:xfrm>
          <a:off x="0" y="0"/>
          <a:ext cx="0" cy="0"/>
          <a:chOff x="0" y="0"/>
          <a:chExt cx="0" cy="0"/>
        </a:xfrm>
      </p:grpSpPr>
      <p:sp>
        <p:nvSpPr>
          <p:cNvPr id="2407" name="Google Shape;2407;g61c7295bd7_3_420: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8" name="Google Shape;2408;g61c7295bd7_3_420: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13314" y="81100"/>
            <a:ext cx="8797986" cy="4918399"/>
            <a:chOff x="213314" y="81100"/>
            <a:chExt cx="8797986" cy="4918399"/>
          </a:xfrm>
        </p:grpSpPr>
        <p:sp>
          <p:nvSpPr>
            <p:cNvPr id="10" name="Google Shape;10;p2"/>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rgbClr val="5B8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2;p2"/>
          <p:cNvSpPr txBox="1">
            <a:spLocks noGrp="1"/>
          </p:cNvSpPr>
          <p:nvPr>
            <p:ph type="ctrTitle"/>
          </p:nvPr>
        </p:nvSpPr>
        <p:spPr>
          <a:xfrm>
            <a:off x="2854600" y="1004575"/>
            <a:ext cx="3434700" cy="11514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000">
                <a:solidFill>
                  <a:schemeClr val="lt1"/>
                </a:solidFill>
                <a:latin typeface="Mystery Quest"/>
                <a:ea typeface="Mystery Quest"/>
                <a:cs typeface="Mystery Quest"/>
                <a:sym typeface="Mystery Ques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3" name="Google Shape;33;p2"/>
          <p:cNvSpPr txBox="1">
            <a:spLocks noGrp="1"/>
          </p:cNvSpPr>
          <p:nvPr>
            <p:ph type="subTitle" idx="1"/>
          </p:nvPr>
        </p:nvSpPr>
        <p:spPr>
          <a:xfrm>
            <a:off x="3045550" y="2175450"/>
            <a:ext cx="3052800" cy="1385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Font typeface="Barlow Light"/>
              <a:buNone/>
              <a:defRPr sz="1200">
                <a:latin typeface="Barlow Light"/>
                <a:ea typeface="Barlow Light"/>
                <a:cs typeface="Barlow Light"/>
                <a:sym typeface="Barlow Light"/>
              </a:defRPr>
            </a:lvl1pPr>
            <a:lvl2pPr lvl="1" algn="ctr">
              <a:lnSpc>
                <a:spcPct val="100000"/>
              </a:lnSpc>
              <a:spcBef>
                <a:spcPts val="0"/>
              </a:spcBef>
              <a:spcAft>
                <a:spcPts val="0"/>
              </a:spcAft>
              <a:buSzPts val="1200"/>
              <a:buFont typeface="Barlow Light"/>
              <a:buNone/>
              <a:defRPr sz="1200">
                <a:latin typeface="Barlow Light"/>
                <a:ea typeface="Barlow Light"/>
                <a:cs typeface="Barlow Light"/>
                <a:sym typeface="Barlow Light"/>
              </a:defRPr>
            </a:lvl2pPr>
            <a:lvl3pPr lvl="2" algn="ctr">
              <a:lnSpc>
                <a:spcPct val="100000"/>
              </a:lnSpc>
              <a:spcBef>
                <a:spcPts val="0"/>
              </a:spcBef>
              <a:spcAft>
                <a:spcPts val="0"/>
              </a:spcAft>
              <a:buSzPts val="1200"/>
              <a:buFont typeface="Barlow Light"/>
              <a:buNone/>
              <a:defRPr sz="1200">
                <a:latin typeface="Barlow Light"/>
                <a:ea typeface="Barlow Light"/>
                <a:cs typeface="Barlow Light"/>
                <a:sym typeface="Barlow Light"/>
              </a:defRPr>
            </a:lvl3pPr>
            <a:lvl4pPr lvl="3" algn="ctr">
              <a:lnSpc>
                <a:spcPct val="100000"/>
              </a:lnSpc>
              <a:spcBef>
                <a:spcPts val="0"/>
              </a:spcBef>
              <a:spcAft>
                <a:spcPts val="0"/>
              </a:spcAft>
              <a:buSzPts val="1200"/>
              <a:buFont typeface="Barlow Light"/>
              <a:buNone/>
              <a:defRPr sz="1200">
                <a:latin typeface="Barlow Light"/>
                <a:ea typeface="Barlow Light"/>
                <a:cs typeface="Barlow Light"/>
                <a:sym typeface="Barlow Light"/>
              </a:defRPr>
            </a:lvl4pPr>
            <a:lvl5pPr lvl="4" algn="ctr">
              <a:lnSpc>
                <a:spcPct val="100000"/>
              </a:lnSpc>
              <a:spcBef>
                <a:spcPts val="0"/>
              </a:spcBef>
              <a:spcAft>
                <a:spcPts val="0"/>
              </a:spcAft>
              <a:buSzPts val="1200"/>
              <a:buFont typeface="Barlow Light"/>
              <a:buNone/>
              <a:defRPr sz="1200">
                <a:latin typeface="Barlow Light"/>
                <a:ea typeface="Barlow Light"/>
                <a:cs typeface="Barlow Light"/>
                <a:sym typeface="Barlow Light"/>
              </a:defRPr>
            </a:lvl5pPr>
            <a:lvl6pPr lvl="5" algn="ctr">
              <a:lnSpc>
                <a:spcPct val="100000"/>
              </a:lnSpc>
              <a:spcBef>
                <a:spcPts val="0"/>
              </a:spcBef>
              <a:spcAft>
                <a:spcPts val="0"/>
              </a:spcAft>
              <a:buSzPts val="1200"/>
              <a:buFont typeface="Barlow Light"/>
              <a:buNone/>
              <a:defRPr sz="1200">
                <a:latin typeface="Barlow Light"/>
                <a:ea typeface="Barlow Light"/>
                <a:cs typeface="Barlow Light"/>
                <a:sym typeface="Barlow Light"/>
              </a:defRPr>
            </a:lvl6pPr>
            <a:lvl7pPr lvl="6" algn="ctr">
              <a:lnSpc>
                <a:spcPct val="100000"/>
              </a:lnSpc>
              <a:spcBef>
                <a:spcPts val="0"/>
              </a:spcBef>
              <a:spcAft>
                <a:spcPts val="0"/>
              </a:spcAft>
              <a:buSzPts val="1200"/>
              <a:buFont typeface="Barlow Light"/>
              <a:buNone/>
              <a:defRPr sz="1200">
                <a:latin typeface="Barlow Light"/>
                <a:ea typeface="Barlow Light"/>
                <a:cs typeface="Barlow Light"/>
                <a:sym typeface="Barlow Light"/>
              </a:defRPr>
            </a:lvl7pPr>
            <a:lvl8pPr lvl="7" algn="ctr">
              <a:lnSpc>
                <a:spcPct val="100000"/>
              </a:lnSpc>
              <a:spcBef>
                <a:spcPts val="0"/>
              </a:spcBef>
              <a:spcAft>
                <a:spcPts val="0"/>
              </a:spcAft>
              <a:buSzPts val="1200"/>
              <a:buFont typeface="Barlow Light"/>
              <a:buNone/>
              <a:defRPr sz="1200">
                <a:latin typeface="Barlow Light"/>
                <a:ea typeface="Barlow Light"/>
                <a:cs typeface="Barlow Light"/>
                <a:sym typeface="Barlow Light"/>
              </a:defRPr>
            </a:lvl8pPr>
            <a:lvl9pPr lvl="8" algn="ctr">
              <a:lnSpc>
                <a:spcPct val="100000"/>
              </a:lnSpc>
              <a:spcBef>
                <a:spcPts val="0"/>
              </a:spcBef>
              <a:spcAft>
                <a:spcPts val="0"/>
              </a:spcAft>
              <a:buSzPts val="1200"/>
              <a:buFont typeface="Barlow Light"/>
              <a:buNone/>
              <a:defRPr sz="1200">
                <a:latin typeface="Barlow Light"/>
                <a:ea typeface="Barlow Light"/>
                <a:cs typeface="Barlow Light"/>
                <a:sym typeface="Barlow Light"/>
              </a:defRPr>
            </a:lvl9pPr>
          </a:lstStyle>
          <a:p>
            <a:endParaRPr/>
          </a:p>
        </p:txBody>
      </p:sp>
      <p:grpSp>
        <p:nvGrpSpPr>
          <p:cNvPr id="34" name="Google Shape;34;p2"/>
          <p:cNvGrpSpPr/>
          <p:nvPr/>
        </p:nvGrpSpPr>
        <p:grpSpPr>
          <a:xfrm>
            <a:off x="154353" y="81100"/>
            <a:ext cx="8706358" cy="4812702"/>
            <a:chOff x="154353" y="81100"/>
            <a:chExt cx="8706358" cy="4812702"/>
          </a:xfrm>
        </p:grpSpPr>
        <p:sp>
          <p:nvSpPr>
            <p:cNvPr id="35" name="Google Shape;35;p2"/>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097424" y="4309223"/>
              <a:ext cx="36938" cy="39774"/>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154353" y="125617"/>
              <a:ext cx="8533678" cy="4768184"/>
              <a:chOff x="-420782" y="-1692345"/>
              <a:chExt cx="12144127" cy="6785519"/>
            </a:xfrm>
          </p:grpSpPr>
          <p:sp>
            <p:nvSpPr>
              <p:cNvPr id="38" name="Google Shape;38;p2"/>
              <p:cNvSpPr/>
              <p:nvPr/>
            </p:nvSpPr>
            <p:spPr>
              <a:xfrm>
                <a:off x="7101442" y="3414755"/>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497381" y="2474409"/>
                <a:ext cx="46975" cy="50700"/>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136588" y="2204825"/>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9716868" y="4237607"/>
                <a:ext cx="50800" cy="54750"/>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421908" y="3178605"/>
                <a:ext cx="46975" cy="50700"/>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290922" y="5038424"/>
                <a:ext cx="50800" cy="54750"/>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338014" y="-1362089"/>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906524" y="1923077"/>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717636" y="-1692345"/>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1676370" y="2249350"/>
                <a:ext cx="46975" cy="50700"/>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20782" y="4292348"/>
                <a:ext cx="46975" cy="50700"/>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3811" y="2947047"/>
                <a:ext cx="46975" cy="50700"/>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flipH="1">
              <a:off x="6139571" y="2153262"/>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864934" y="3654627"/>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flipH="1">
              <a:off x="898714" y="4275729"/>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rot="-4645820">
              <a:off x="2789918" y="2031411"/>
              <a:ext cx="147848" cy="106747"/>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807920" y="1651508"/>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8260851" y="2443698"/>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584214" y="2758541"/>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830353" y="1884885"/>
              <a:ext cx="36938" cy="39774"/>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841569" y="1286441"/>
              <a:ext cx="36938" cy="39774"/>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065144" y="1315872"/>
              <a:ext cx="36938" cy="39774"/>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073237" y="2645483"/>
              <a:ext cx="36938" cy="39774"/>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276830" y="3983649"/>
              <a:ext cx="36938" cy="39774"/>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rot="-7115558">
              <a:off x="2172871" y="3654628"/>
              <a:ext cx="147855" cy="106752"/>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6493603" y="2685260"/>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10083839" flipH="1">
              <a:off x="430788" y="23566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extLst>
    <p:ext uri="{DCECCB84-F9BA-43D5-87BE-67443E8EF086}">
      <p15:sldGuideLst xmlns:p15="http://schemas.microsoft.com/office/powerpoint/2012/main">
        <p15:guide id="1" pos="454">
          <p15:clr>
            <a:srgbClr val="FA7B17"/>
          </p15:clr>
        </p15:guide>
        <p15:guide id="2" orient="horz" pos="340">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2"/>
        <p:cNvGrpSpPr/>
        <p:nvPr/>
      </p:nvGrpSpPr>
      <p:grpSpPr>
        <a:xfrm>
          <a:off x="0" y="0"/>
          <a:ext cx="0" cy="0"/>
          <a:chOff x="0" y="0"/>
          <a:chExt cx="0" cy="0"/>
        </a:xfrm>
      </p:grpSpPr>
      <p:sp>
        <p:nvSpPr>
          <p:cNvPr id="173" name="Google Shape;173;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174" name="Google Shape;174;p6"/>
          <p:cNvGrpSpPr/>
          <p:nvPr/>
        </p:nvGrpSpPr>
        <p:grpSpPr>
          <a:xfrm>
            <a:off x="213314" y="81100"/>
            <a:ext cx="8797986" cy="4918399"/>
            <a:chOff x="213314" y="81100"/>
            <a:chExt cx="8797986" cy="4918399"/>
          </a:xfrm>
        </p:grpSpPr>
        <p:sp>
          <p:nvSpPr>
            <p:cNvPr id="175" name="Google Shape;175;p6"/>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6"/>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rgbClr val="5B8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197;p6"/>
          <p:cNvSpPr txBox="1">
            <a:spLocks noGrp="1"/>
          </p:cNvSpPr>
          <p:nvPr>
            <p:ph type="title"/>
          </p:nvPr>
        </p:nvSpPr>
        <p:spPr>
          <a:xfrm>
            <a:off x="720000" y="445025"/>
            <a:ext cx="7692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25"/>
        <p:cNvGrpSpPr/>
        <p:nvPr/>
      </p:nvGrpSpPr>
      <p:grpSpPr>
        <a:xfrm>
          <a:off x="0" y="0"/>
          <a:ext cx="0" cy="0"/>
          <a:chOff x="0" y="0"/>
          <a:chExt cx="0" cy="0"/>
        </a:xfrm>
      </p:grpSpPr>
      <p:sp>
        <p:nvSpPr>
          <p:cNvPr id="226" name="Google Shape;226;p8"/>
          <p:cNvSpPr txBox="1">
            <a:spLocks noGrp="1"/>
          </p:cNvSpPr>
          <p:nvPr>
            <p:ph type="title"/>
          </p:nvPr>
        </p:nvSpPr>
        <p:spPr>
          <a:xfrm>
            <a:off x="2491125" y="1559550"/>
            <a:ext cx="4161600" cy="202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27" name="Google Shape;227;p8"/>
          <p:cNvGrpSpPr/>
          <p:nvPr/>
        </p:nvGrpSpPr>
        <p:grpSpPr>
          <a:xfrm>
            <a:off x="213314" y="81100"/>
            <a:ext cx="8797986" cy="4918399"/>
            <a:chOff x="213314" y="81100"/>
            <a:chExt cx="8797986" cy="4918399"/>
          </a:xfrm>
        </p:grpSpPr>
        <p:sp>
          <p:nvSpPr>
            <p:cNvPr id="228" name="Google Shape;228;p8"/>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8"/>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8"/>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8"/>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8"/>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8"/>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8"/>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8"/>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8"/>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8"/>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8"/>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8"/>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rgbClr val="5B8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3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LANK_1_1_1">
    <p:spTree>
      <p:nvGrpSpPr>
        <p:cNvPr id="1" name="Shape 357"/>
        <p:cNvGrpSpPr/>
        <p:nvPr/>
      </p:nvGrpSpPr>
      <p:grpSpPr>
        <a:xfrm>
          <a:off x="0" y="0"/>
          <a:ext cx="0" cy="0"/>
          <a:chOff x="0" y="0"/>
          <a:chExt cx="0" cy="0"/>
        </a:xfrm>
      </p:grpSpPr>
      <p:sp>
        <p:nvSpPr>
          <p:cNvPr id="358" name="Google Shape;358;p14"/>
          <p:cNvSpPr txBox="1">
            <a:spLocks noGrp="1"/>
          </p:cNvSpPr>
          <p:nvPr>
            <p:ph type="ctrTitle"/>
          </p:nvPr>
        </p:nvSpPr>
        <p:spPr>
          <a:xfrm>
            <a:off x="3899450" y="1708350"/>
            <a:ext cx="4290600" cy="1258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400"/>
              <a:buFont typeface="Barlow"/>
              <a:buNone/>
              <a:defRPr sz="1800">
                <a:latin typeface="Barlow Light"/>
                <a:ea typeface="Barlow Light"/>
                <a:cs typeface="Barlow Light"/>
                <a:sym typeface="Barlow Light"/>
              </a:defRPr>
            </a:lvl1pPr>
            <a:lvl2pPr lvl="1" rtl="0">
              <a:spcBef>
                <a:spcPts val="0"/>
              </a:spcBef>
              <a:spcAft>
                <a:spcPts val="0"/>
              </a:spcAft>
              <a:buSzPts val="1400"/>
              <a:buFont typeface="Barlow"/>
              <a:buNone/>
              <a:defRPr sz="1400">
                <a:latin typeface="Barlow"/>
                <a:ea typeface="Barlow"/>
                <a:cs typeface="Barlow"/>
                <a:sym typeface="Barlow"/>
              </a:defRPr>
            </a:lvl2pPr>
            <a:lvl3pPr lvl="2" rtl="0">
              <a:spcBef>
                <a:spcPts val="0"/>
              </a:spcBef>
              <a:spcAft>
                <a:spcPts val="0"/>
              </a:spcAft>
              <a:buSzPts val="1400"/>
              <a:buFont typeface="Barlow"/>
              <a:buNone/>
              <a:defRPr sz="1400">
                <a:latin typeface="Barlow"/>
                <a:ea typeface="Barlow"/>
                <a:cs typeface="Barlow"/>
                <a:sym typeface="Barlow"/>
              </a:defRPr>
            </a:lvl3pPr>
            <a:lvl4pPr lvl="3" rtl="0">
              <a:spcBef>
                <a:spcPts val="0"/>
              </a:spcBef>
              <a:spcAft>
                <a:spcPts val="0"/>
              </a:spcAft>
              <a:buSzPts val="1400"/>
              <a:buFont typeface="Barlow"/>
              <a:buNone/>
              <a:defRPr sz="1400">
                <a:latin typeface="Barlow"/>
                <a:ea typeface="Barlow"/>
                <a:cs typeface="Barlow"/>
                <a:sym typeface="Barlow"/>
              </a:defRPr>
            </a:lvl4pPr>
            <a:lvl5pPr lvl="4" rtl="0">
              <a:spcBef>
                <a:spcPts val="0"/>
              </a:spcBef>
              <a:spcAft>
                <a:spcPts val="0"/>
              </a:spcAft>
              <a:buSzPts val="1400"/>
              <a:buFont typeface="Barlow"/>
              <a:buNone/>
              <a:defRPr sz="1400">
                <a:latin typeface="Barlow"/>
                <a:ea typeface="Barlow"/>
                <a:cs typeface="Barlow"/>
                <a:sym typeface="Barlow"/>
              </a:defRPr>
            </a:lvl5pPr>
            <a:lvl6pPr lvl="5" rtl="0">
              <a:spcBef>
                <a:spcPts val="0"/>
              </a:spcBef>
              <a:spcAft>
                <a:spcPts val="0"/>
              </a:spcAft>
              <a:buSzPts val="1400"/>
              <a:buFont typeface="Barlow"/>
              <a:buNone/>
              <a:defRPr sz="1400">
                <a:latin typeface="Barlow"/>
                <a:ea typeface="Barlow"/>
                <a:cs typeface="Barlow"/>
                <a:sym typeface="Barlow"/>
              </a:defRPr>
            </a:lvl6pPr>
            <a:lvl7pPr lvl="6" rtl="0">
              <a:spcBef>
                <a:spcPts val="0"/>
              </a:spcBef>
              <a:spcAft>
                <a:spcPts val="0"/>
              </a:spcAft>
              <a:buSzPts val="1400"/>
              <a:buFont typeface="Barlow"/>
              <a:buNone/>
              <a:defRPr sz="1400">
                <a:latin typeface="Barlow"/>
                <a:ea typeface="Barlow"/>
                <a:cs typeface="Barlow"/>
                <a:sym typeface="Barlow"/>
              </a:defRPr>
            </a:lvl7pPr>
            <a:lvl8pPr lvl="7" rtl="0">
              <a:spcBef>
                <a:spcPts val="0"/>
              </a:spcBef>
              <a:spcAft>
                <a:spcPts val="0"/>
              </a:spcAft>
              <a:buSzPts val="1400"/>
              <a:buFont typeface="Barlow"/>
              <a:buNone/>
              <a:defRPr sz="1400">
                <a:latin typeface="Barlow"/>
                <a:ea typeface="Barlow"/>
                <a:cs typeface="Barlow"/>
                <a:sym typeface="Barlow"/>
              </a:defRPr>
            </a:lvl8pPr>
            <a:lvl9pPr lvl="8" rtl="0">
              <a:spcBef>
                <a:spcPts val="0"/>
              </a:spcBef>
              <a:spcAft>
                <a:spcPts val="0"/>
              </a:spcAft>
              <a:buSzPts val="1400"/>
              <a:buFont typeface="Barlow"/>
              <a:buNone/>
              <a:defRPr sz="1400">
                <a:latin typeface="Barlow"/>
                <a:ea typeface="Barlow"/>
                <a:cs typeface="Barlow"/>
                <a:sym typeface="Barlow"/>
              </a:defRPr>
            </a:lvl9pPr>
          </a:lstStyle>
          <a:p>
            <a:endParaRPr/>
          </a:p>
        </p:txBody>
      </p:sp>
      <p:sp>
        <p:nvSpPr>
          <p:cNvPr id="359" name="Google Shape;359;p14"/>
          <p:cNvSpPr txBox="1">
            <a:spLocks noGrp="1"/>
          </p:cNvSpPr>
          <p:nvPr>
            <p:ph type="subTitle" idx="1"/>
          </p:nvPr>
        </p:nvSpPr>
        <p:spPr>
          <a:xfrm>
            <a:off x="5110500" y="2945050"/>
            <a:ext cx="3079500" cy="50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Font typeface="Mystery Quest"/>
              <a:buNone/>
              <a:defRPr sz="1600">
                <a:latin typeface="Mystery Quest"/>
                <a:ea typeface="Mystery Quest"/>
                <a:cs typeface="Mystery Quest"/>
                <a:sym typeface="Mystery Quest"/>
              </a:defRPr>
            </a:lvl1pPr>
            <a:lvl2pPr lvl="1" rtl="0">
              <a:lnSpc>
                <a:spcPct val="100000"/>
              </a:lnSpc>
              <a:spcBef>
                <a:spcPts val="0"/>
              </a:spcBef>
              <a:spcAft>
                <a:spcPts val="0"/>
              </a:spcAft>
              <a:buSzPts val="1000"/>
              <a:buFont typeface="Mystery Quest"/>
              <a:buNone/>
              <a:defRPr sz="1000">
                <a:latin typeface="Mystery Quest"/>
                <a:ea typeface="Mystery Quest"/>
                <a:cs typeface="Mystery Quest"/>
                <a:sym typeface="Mystery Quest"/>
              </a:defRPr>
            </a:lvl2pPr>
            <a:lvl3pPr lvl="2" rtl="0">
              <a:lnSpc>
                <a:spcPct val="100000"/>
              </a:lnSpc>
              <a:spcBef>
                <a:spcPts val="0"/>
              </a:spcBef>
              <a:spcAft>
                <a:spcPts val="0"/>
              </a:spcAft>
              <a:buSzPts val="1000"/>
              <a:buFont typeface="Mystery Quest"/>
              <a:buNone/>
              <a:defRPr sz="1000">
                <a:latin typeface="Mystery Quest"/>
                <a:ea typeface="Mystery Quest"/>
                <a:cs typeface="Mystery Quest"/>
                <a:sym typeface="Mystery Quest"/>
              </a:defRPr>
            </a:lvl3pPr>
            <a:lvl4pPr lvl="3" rtl="0">
              <a:lnSpc>
                <a:spcPct val="100000"/>
              </a:lnSpc>
              <a:spcBef>
                <a:spcPts val="0"/>
              </a:spcBef>
              <a:spcAft>
                <a:spcPts val="0"/>
              </a:spcAft>
              <a:buSzPts val="1000"/>
              <a:buFont typeface="Mystery Quest"/>
              <a:buNone/>
              <a:defRPr sz="1000">
                <a:latin typeface="Mystery Quest"/>
                <a:ea typeface="Mystery Quest"/>
                <a:cs typeface="Mystery Quest"/>
                <a:sym typeface="Mystery Quest"/>
              </a:defRPr>
            </a:lvl4pPr>
            <a:lvl5pPr lvl="4" rtl="0">
              <a:lnSpc>
                <a:spcPct val="100000"/>
              </a:lnSpc>
              <a:spcBef>
                <a:spcPts val="0"/>
              </a:spcBef>
              <a:spcAft>
                <a:spcPts val="0"/>
              </a:spcAft>
              <a:buSzPts val="1000"/>
              <a:buFont typeface="Mystery Quest"/>
              <a:buNone/>
              <a:defRPr sz="1000">
                <a:latin typeface="Mystery Quest"/>
                <a:ea typeface="Mystery Quest"/>
                <a:cs typeface="Mystery Quest"/>
                <a:sym typeface="Mystery Quest"/>
              </a:defRPr>
            </a:lvl5pPr>
            <a:lvl6pPr lvl="5" rtl="0">
              <a:lnSpc>
                <a:spcPct val="100000"/>
              </a:lnSpc>
              <a:spcBef>
                <a:spcPts val="0"/>
              </a:spcBef>
              <a:spcAft>
                <a:spcPts val="0"/>
              </a:spcAft>
              <a:buSzPts val="1000"/>
              <a:buFont typeface="Mystery Quest"/>
              <a:buNone/>
              <a:defRPr sz="1000">
                <a:latin typeface="Mystery Quest"/>
                <a:ea typeface="Mystery Quest"/>
                <a:cs typeface="Mystery Quest"/>
                <a:sym typeface="Mystery Quest"/>
              </a:defRPr>
            </a:lvl6pPr>
            <a:lvl7pPr lvl="6" rtl="0">
              <a:lnSpc>
                <a:spcPct val="100000"/>
              </a:lnSpc>
              <a:spcBef>
                <a:spcPts val="0"/>
              </a:spcBef>
              <a:spcAft>
                <a:spcPts val="0"/>
              </a:spcAft>
              <a:buSzPts val="1000"/>
              <a:buFont typeface="Mystery Quest"/>
              <a:buNone/>
              <a:defRPr sz="1000">
                <a:latin typeface="Mystery Quest"/>
                <a:ea typeface="Mystery Quest"/>
                <a:cs typeface="Mystery Quest"/>
                <a:sym typeface="Mystery Quest"/>
              </a:defRPr>
            </a:lvl7pPr>
            <a:lvl8pPr lvl="7" rtl="0">
              <a:lnSpc>
                <a:spcPct val="100000"/>
              </a:lnSpc>
              <a:spcBef>
                <a:spcPts val="0"/>
              </a:spcBef>
              <a:spcAft>
                <a:spcPts val="0"/>
              </a:spcAft>
              <a:buSzPts val="1000"/>
              <a:buFont typeface="Mystery Quest"/>
              <a:buNone/>
              <a:defRPr sz="1000">
                <a:latin typeface="Mystery Quest"/>
                <a:ea typeface="Mystery Quest"/>
                <a:cs typeface="Mystery Quest"/>
                <a:sym typeface="Mystery Quest"/>
              </a:defRPr>
            </a:lvl8pPr>
            <a:lvl9pPr lvl="8" rtl="0">
              <a:lnSpc>
                <a:spcPct val="100000"/>
              </a:lnSpc>
              <a:spcBef>
                <a:spcPts val="0"/>
              </a:spcBef>
              <a:spcAft>
                <a:spcPts val="0"/>
              </a:spcAft>
              <a:buSzPts val="1000"/>
              <a:buFont typeface="Mystery Quest"/>
              <a:buNone/>
              <a:defRPr sz="1000">
                <a:latin typeface="Mystery Quest"/>
                <a:ea typeface="Mystery Quest"/>
                <a:cs typeface="Mystery Quest"/>
                <a:sym typeface="Mystery Quest"/>
              </a:defRPr>
            </a:lvl9pPr>
          </a:lstStyle>
          <a:p>
            <a:endParaRPr/>
          </a:p>
        </p:txBody>
      </p:sp>
      <p:grpSp>
        <p:nvGrpSpPr>
          <p:cNvPr id="360" name="Google Shape;360;p14"/>
          <p:cNvGrpSpPr/>
          <p:nvPr/>
        </p:nvGrpSpPr>
        <p:grpSpPr>
          <a:xfrm>
            <a:off x="213314" y="81100"/>
            <a:ext cx="8797986" cy="4918399"/>
            <a:chOff x="213314" y="81100"/>
            <a:chExt cx="8797986" cy="4918399"/>
          </a:xfrm>
        </p:grpSpPr>
        <p:sp>
          <p:nvSpPr>
            <p:cNvPr id="361" name="Google Shape;361;p14"/>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4"/>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4"/>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4"/>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rgbClr val="5B8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extLst>
    <p:ext uri="{DCECCB84-F9BA-43D5-87BE-67443E8EF086}">
      <p15:sldGuideLst xmlns:p15="http://schemas.microsoft.com/office/powerpoint/2012/main">
        <p15:guide id="1" pos="5159">
          <p15:clr>
            <a:srgbClr val="FA7B17"/>
          </p15:clr>
        </p15:guide>
        <p15:guide id="2" pos="567">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TITLE_AND_TWO_COLUMNS_1_1_1_1_1_1_1">
    <p:spTree>
      <p:nvGrpSpPr>
        <p:cNvPr id="1" name="Shape 591"/>
        <p:cNvGrpSpPr/>
        <p:nvPr/>
      </p:nvGrpSpPr>
      <p:grpSpPr>
        <a:xfrm>
          <a:off x="0" y="0"/>
          <a:ext cx="0" cy="0"/>
          <a:chOff x="0" y="0"/>
          <a:chExt cx="0" cy="0"/>
        </a:xfrm>
      </p:grpSpPr>
      <p:grpSp>
        <p:nvGrpSpPr>
          <p:cNvPr id="592" name="Google Shape;592;p21"/>
          <p:cNvGrpSpPr/>
          <p:nvPr/>
        </p:nvGrpSpPr>
        <p:grpSpPr>
          <a:xfrm>
            <a:off x="213314" y="81100"/>
            <a:ext cx="8797986" cy="4918399"/>
            <a:chOff x="213314" y="81100"/>
            <a:chExt cx="8797986" cy="4918399"/>
          </a:xfrm>
        </p:grpSpPr>
        <p:sp>
          <p:nvSpPr>
            <p:cNvPr id="593" name="Google Shape;593;p21"/>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1"/>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1"/>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1"/>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1"/>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1"/>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1"/>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1"/>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1"/>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1"/>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1"/>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1"/>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1"/>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1"/>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1"/>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1"/>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1"/>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1"/>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1"/>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1"/>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1"/>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1"/>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rgbClr val="5B8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1ED59-4BE4-4241-B715-0190C30D675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C911CAD-33E8-4025-9B82-D72877E048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114BAC3-8A69-46C3-8C73-CA278CFEFE06}"/>
              </a:ext>
            </a:extLst>
          </p:cNvPr>
          <p:cNvSpPr>
            <a:spLocks noGrp="1"/>
          </p:cNvSpPr>
          <p:nvPr>
            <p:ph type="dt" sz="half" idx="10"/>
          </p:nvPr>
        </p:nvSpPr>
        <p:spPr/>
        <p:txBody>
          <a:bodyPr/>
          <a:lstStyle/>
          <a:p>
            <a:fld id="{99E41E5D-1FA9-42A1-A693-587FB5D77D23}" type="datetimeFigureOut">
              <a:rPr lang="en-CA" smtClean="0"/>
              <a:t>2020-10-08</a:t>
            </a:fld>
            <a:endParaRPr lang="en-CA"/>
          </a:p>
        </p:txBody>
      </p:sp>
      <p:sp>
        <p:nvSpPr>
          <p:cNvPr id="5" name="Footer Placeholder 4">
            <a:extLst>
              <a:ext uri="{FF2B5EF4-FFF2-40B4-BE49-F238E27FC236}">
                <a16:creationId xmlns:a16="http://schemas.microsoft.com/office/drawing/2014/main" id="{B452A2BE-2E16-44C1-9EC6-C74E418AB11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CD12ACE-C717-4707-A0BB-5261B37544E1}"/>
              </a:ext>
            </a:extLst>
          </p:cNvPr>
          <p:cNvSpPr>
            <a:spLocks noGrp="1"/>
          </p:cNvSpPr>
          <p:nvPr>
            <p:ph type="sldNum" sz="quarter" idx="12"/>
          </p:nvPr>
        </p:nvSpPr>
        <p:spPr/>
        <p:txBody>
          <a:bodyPr/>
          <a:lstStyle/>
          <a:p>
            <a:fld id="{E601E48C-04A6-43D6-AF2B-7AD1FE4BCD28}" type="slidenum">
              <a:rPr lang="en-CA" smtClean="0"/>
              <a:t>‹#›</a:t>
            </a:fld>
            <a:endParaRPr lang="en-CA"/>
          </a:p>
        </p:txBody>
      </p:sp>
    </p:spTree>
    <p:extLst>
      <p:ext uri="{BB962C8B-B14F-4D97-AF65-F5344CB8AC3E}">
        <p14:creationId xmlns:p14="http://schemas.microsoft.com/office/powerpoint/2010/main" val="3276549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6D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ystery Quest"/>
              <a:buNone/>
              <a:defRPr sz="2800">
                <a:solidFill>
                  <a:schemeClr val="lt1"/>
                </a:solidFill>
                <a:latin typeface="Mystery Quest"/>
                <a:ea typeface="Mystery Quest"/>
                <a:cs typeface="Mystery Quest"/>
                <a:sym typeface="Mystery Quest"/>
              </a:defRPr>
            </a:lvl1pPr>
            <a:lvl2pPr lvl="1">
              <a:spcBef>
                <a:spcPts val="0"/>
              </a:spcBef>
              <a:spcAft>
                <a:spcPts val="0"/>
              </a:spcAft>
              <a:buClr>
                <a:schemeClr val="lt1"/>
              </a:buClr>
              <a:buSzPts val="2800"/>
              <a:buFont typeface="Mystery Quest"/>
              <a:buNone/>
              <a:defRPr sz="2800">
                <a:solidFill>
                  <a:schemeClr val="lt1"/>
                </a:solidFill>
                <a:latin typeface="Mystery Quest"/>
                <a:ea typeface="Mystery Quest"/>
                <a:cs typeface="Mystery Quest"/>
                <a:sym typeface="Mystery Quest"/>
              </a:defRPr>
            </a:lvl2pPr>
            <a:lvl3pPr lvl="2">
              <a:spcBef>
                <a:spcPts val="0"/>
              </a:spcBef>
              <a:spcAft>
                <a:spcPts val="0"/>
              </a:spcAft>
              <a:buClr>
                <a:schemeClr val="lt1"/>
              </a:buClr>
              <a:buSzPts val="2800"/>
              <a:buFont typeface="Mystery Quest"/>
              <a:buNone/>
              <a:defRPr sz="2800">
                <a:solidFill>
                  <a:schemeClr val="lt1"/>
                </a:solidFill>
                <a:latin typeface="Mystery Quest"/>
                <a:ea typeface="Mystery Quest"/>
                <a:cs typeface="Mystery Quest"/>
                <a:sym typeface="Mystery Quest"/>
              </a:defRPr>
            </a:lvl3pPr>
            <a:lvl4pPr lvl="3">
              <a:spcBef>
                <a:spcPts val="0"/>
              </a:spcBef>
              <a:spcAft>
                <a:spcPts val="0"/>
              </a:spcAft>
              <a:buClr>
                <a:schemeClr val="lt1"/>
              </a:buClr>
              <a:buSzPts val="2800"/>
              <a:buFont typeface="Mystery Quest"/>
              <a:buNone/>
              <a:defRPr sz="2800">
                <a:solidFill>
                  <a:schemeClr val="lt1"/>
                </a:solidFill>
                <a:latin typeface="Mystery Quest"/>
                <a:ea typeface="Mystery Quest"/>
                <a:cs typeface="Mystery Quest"/>
                <a:sym typeface="Mystery Quest"/>
              </a:defRPr>
            </a:lvl4pPr>
            <a:lvl5pPr lvl="4">
              <a:spcBef>
                <a:spcPts val="0"/>
              </a:spcBef>
              <a:spcAft>
                <a:spcPts val="0"/>
              </a:spcAft>
              <a:buClr>
                <a:schemeClr val="lt1"/>
              </a:buClr>
              <a:buSzPts val="2800"/>
              <a:buFont typeface="Mystery Quest"/>
              <a:buNone/>
              <a:defRPr sz="2800">
                <a:solidFill>
                  <a:schemeClr val="lt1"/>
                </a:solidFill>
                <a:latin typeface="Mystery Quest"/>
                <a:ea typeface="Mystery Quest"/>
                <a:cs typeface="Mystery Quest"/>
                <a:sym typeface="Mystery Quest"/>
              </a:defRPr>
            </a:lvl5pPr>
            <a:lvl6pPr lvl="5">
              <a:spcBef>
                <a:spcPts val="0"/>
              </a:spcBef>
              <a:spcAft>
                <a:spcPts val="0"/>
              </a:spcAft>
              <a:buClr>
                <a:schemeClr val="lt1"/>
              </a:buClr>
              <a:buSzPts val="2800"/>
              <a:buFont typeface="Mystery Quest"/>
              <a:buNone/>
              <a:defRPr sz="2800">
                <a:solidFill>
                  <a:schemeClr val="lt1"/>
                </a:solidFill>
                <a:latin typeface="Mystery Quest"/>
                <a:ea typeface="Mystery Quest"/>
                <a:cs typeface="Mystery Quest"/>
                <a:sym typeface="Mystery Quest"/>
              </a:defRPr>
            </a:lvl6pPr>
            <a:lvl7pPr lvl="6">
              <a:spcBef>
                <a:spcPts val="0"/>
              </a:spcBef>
              <a:spcAft>
                <a:spcPts val="0"/>
              </a:spcAft>
              <a:buClr>
                <a:schemeClr val="lt1"/>
              </a:buClr>
              <a:buSzPts val="2800"/>
              <a:buFont typeface="Mystery Quest"/>
              <a:buNone/>
              <a:defRPr sz="2800">
                <a:solidFill>
                  <a:schemeClr val="lt1"/>
                </a:solidFill>
                <a:latin typeface="Mystery Quest"/>
                <a:ea typeface="Mystery Quest"/>
                <a:cs typeface="Mystery Quest"/>
                <a:sym typeface="Mystery Quest"/>
              </a:defRPr>
            </a:lvl7pPr>
            <a:lvl8pPr lvl="7">
              <a:spcBef>
                <a:spcPts val="0"/>
              </a:spcBef>
              <a:spcAft>
                <a:spcPts val="0"/>
              </a:spcAft>
              <a:buClr>
                <a:schemeClr val="lt1"/>
              </a:buClr>
              <a:buSzPts val="2800"/>
              <a:buFont typeface="Mystery Quest"/>
              <a:buNone/>
              <a:defRPr sz="2800">
                <a:solidFill>
                  <a:schemeClr val="lt1"/>
                </a:solidFill>
                <a:latin typeface="Mystery Quest"/>
                <a:ea typeface="Mystery Quest"/>
                <a:cs typeface="Mystery Quest"/>
                <a:sym typeface="Mystery Quest"/>
              </a:defRPr>
            </a:lvl8pPr>
            <a:lvl9pPr lvl="8">
              <a:spcBef>
                <a:spcPts val="0"/>
              </a:spcBef>
              <a:spcAft>
                <a:spcPts val="0"/>
              </a:spcAft>
              <a:buClr>
                <a:schemeClr val="lt1"/>
              </a:buClr>
              <a:buSzPts val="2800"/>
              <a:buFont typeface="Mystery Quest"/>
              <a:buNone/>
              <a:defRPr sz="2800">
                <a:solidFill>
                  <a:schemeClr val="lt1"/>
                </a:solidFill>
                <a:latin typeface="Mystery Quest"/>
                <a:ea typeface="Mystery Quest"/>
                <a:cs typeface="Mystery Quest"/>
                <a:sym typeface="Mystery Ques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lt1"/>
              </a:buClr>
              <a:buSzPts val="1200"/>
              <a:buFont typeface="Barlow Light"/>
              <a:buChar char="●"/>
              <a:defRPr sz="1200">
                <a:solidFill>
                  <a:schemeClr val="lt1"/>
                </a:solidFill>
                <a:latin typeface="Barlow Light"/>
                <a:ea typeface="Barlow Light"/>
                <a:cs typeface="Barlow Light"/>
                <a:sym typeface="Barlow Light"/>
              </a:defRPr>
            </a:lvl1pPr>
            <a:lvl2pPr marL="914400" lvl="1" indent="-304800">
              <a:lnSpc>
                <a:spcPct val="115000"/>
              </a:lnSpc>
              <a:spcBef>
                <a:spcPts val="1600"/>
              </a:spcBef>
              <a:spcAft>
                <a:spcPts val="0"/>
              </a:spcAft>
              <a:buClr>
                <a:schemeClr val="lt1"/>
              </a:buClr>
              <a:buSzPts val="1200"/>
              <a:buFont typeface="Barlow Light"/>
              <a:buChar char="○"/>
              <a:defRPr sz="1200">
                <a:solidFill>
                  <a:schemeClr val="lt1"/>
                </a:solidFill>
                <a:latin typeface="Barlow Light"/>
                <a:ea typeface="Barlow Light"/>
                <a:cs typeface="Barlow Light"/>
                <a:sym typeface="Barlow Light"/>
              </a:defRPr>
            </a:lvl2pPr>
            <a:lvl3pPr marL="1371600" lvl="2" indent="-304800">
              <a:lnSpc>
                <a:spcPct val="115000"/>
              </a:lnSpc>
              <a:spcBef>
                <a:spcPts val="1600"/>
              </a:spcBef>
              <a:spcAft>
                <a:spcPts val="0"/>
              </a:spcAft>
              <a:buClr>
                <a:schemeClr val="lt1"/>
              </a:buClr>
              <a:buSzPts val="1200"/>
              <a:buFont typeface="Barlow Light"/>
              <a:buChar char="■"/>
              <a:defRPr sz="1200">
                <a:solidFill>
                  <a:schemeClr val="lt1"/>
                </a:solidFill>
                <a:latin typeface="Barlow Light"/>
                <a:ea typeface="Barlow Light"/>
                <a:cs typeface="Barlow Light"/>
                <a:sym typeface="Barlow Light"/>
              </a:defRPr>
            </a:lvl3pPr>
            <a:lvl4pPr marL="1828800" lvl="3" indent="-304800">
              <a:lnSpc>
                <a:spcPct val="115000"/>
              </a:lnSpc>
              <a:spcBef>
                <a:spcPts val="1600"/>
              </a:spcBef>
              <a:spcAft>
                <a:spcPts val="0"/>
              </a:spcAft>
              <a:buClr>
                <a:schemeClr val="lt1"/>
              </a:buClr>
              <a:buSzPts val="1200"/>
              <a:buFont typeface="Barlow Light"/>
              <a:buChar char="●"/>
              <a:defRPr sz="1200">
                <a:solidFill>
                  <a:schemeClr val="lt1"/>
                </a:solidFill>
                <a:latin typeface="Barlow Light"/>
                <a:ea typeface="Barlow Light"/>
                <a:cs typeface="Barlow Light"/>
                <a:sym typeface="Barlow Light"/>
              </a:defRPr>
            </a:lvl4pPr>
            <a:lvl5pPr marL="2286000" lvl="4" indent="-304800">
              <a:lnSpc>
                <a:spcPct val="115000"/>
              </a:lnSpc>
              <a:spcBef>
                <a:spcPts val="1600"/>
              </a:spcBef>
              <a:spcAft>
                <a:spcPts val="0"/>
              </a:spcAft>
              <a:buClr>
                <a:schemeClr val="lt1"/>
              </a:buClr>
              <a:buSzPts val="1200"/>
              <a:buFont typeface="Barlow Light"/>
              <a:buChar char="○"/>
              <a:defRPr sz="1200">
                <a:solidFill>
                  <a:schemeClr val="lt1"/>
                </a:solidFill>
                <a:latin typeface="Barlow Light"/>
                <a:ea typeface="Barlow Light"/>
                <a:cs typeface="Barlow Light"/>
                <a:sym typeface="Barlow Light"/>
              </a:defRPr>
            </a:lvl5pPr>
            <a:lvl6pPr marL="2743200" lvl="5" indent="-304800">
              <a:lnSpc>
                <a:spcPct val="115000"/>
              </a:lnSpc>
              <a:spcBef>
                <a:spcPts val="1600"/>
              </a:spcBef>
              <a:spcAft>
                <a:spcPts val="0"/>
              </a:spcAft>
              <a:buClr>
                <a:schemeClr val="lt1"/>
              </a:buClr>
              <a:buSzPts val="1200"/>
              <a:buFont typeface="Barlow Light"/>
              <a:buChar char="■"/>
              <a:defRPr sz="1200">
                <a:solidFill>
                  <a:schemeClr val="lt1"/>
                </a:solidFill>
                <a:latin typeface="Barlow Light"/>
                <a:ea typeface="Barlow Light"/>
                <a:cs typeface="Barlow Light"/>
                <a:sym typeface="Barlow Light"/>
              </a:defRPr>
            </a:lvl6pPr>
            <a:lvl7pPr marL="3200400" lvl="6" indent="-304800">
              <a:lnSpc>
                <a:spcPct val="115000"/>
              </a:lnSpc>
              <a:spcBef>
                <a:spcPts val="1600"/>
              </a:spcBef>
              <a:spcAft>
                <a:spcPts val="0"/>
              </a:spcAft>
              <a:buClr>
                <a:schemeClr val="lt1"/>
              </a:buClr>
              <a:buSzPts val="1200"/>
              <a:buFont typeface="Barlow Light"/>
              <a:buChar char="●"/>
              <a:defRPr sz="1200">
                <a:solidFill>
                  <a:schemeClr val="lt1"/>
                </a:solidFill>
                <a:latin typeface="Barlow Light"/>
                <a:ea typeface="Barlow Light"/>
                <a:cs typeface="Barlow Light"/>
                <a:sym typeface="Barlow Light"/>
              </a:defRPr>
            </a:lvl7pPr>
            <a:lvl8pPr marL="3657600" lvl="7" indent="-304800">
              <a:lnSpc>
                <a:spcPct val="115000"/>
              </a:lnSpc>
              <a:spcBef>
                <a:spcPts val="1600"/>
              </a:spcBef>
              <a:spcAft>
                <a:spcPts val="0"/>
              </a:spcAft>
              <a:buClr>
                <a:schemeClr val="lt1"/>
              </a:buClr>
              <a:buSzPts val="1200"/>
              <a:buFont typeface="Barlow Light"/>
              <a:buChar char="○"/>
              <a:defRPr sz="1200">
                <a:solidFill>
                  <a:schemeClr val="lt1"/>
                </a:solidFill>
                <a:latin typeface="Barlow Light"/>
                <a:ea typeface="Barlow Light"/>
                <a:cs typeface="Barlow Light"/>
                <a:sym typeface="Barlow Light"/>
              </a:defRPr>
            </a:lvl8pPr>
            <a:lvl9pPr marL="4114800" lvl="8" indent="-304800">
              <a:lnSpc>
                <a:spcPct val="115000"/>
              </a:lnSpc>
              <a:spcBef>
                <a:spcPts val="1600"/>
              </a:spcBef>
              <a:spcAft>
                <a:spcPts val="1600"/>
              </a:spcAft>
              <a:buClr>
                <a:schemeClr val="lt1"/>
              </a:buClr>
              <a:buSzPts val="1200"/>
              <a:buFont typeface="Barlow Light"/>
              <a:buChar char="■"/>
              <a:defRPr sz="1200">
                <a:solidFill>
                  <a:schemeClr val="lt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4" r:id="rId3"/>
    <p:sldLayoutId id="2147483658" r:id="rId4"/>
    <p:sldLayoutId id="2147483660" r:id="rId5"/>
    <p:sldLayoutId id="2147483667" r:id="rId6"/>
    <p:sldLayoutId id="2147483671"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www.momdot.com/wp-content/uploads/2014/11/Thankful-LIfe.pdf"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www.sagetosilver.com/apple-cider-ginger-bourbon-smash/"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order.swisschalet.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thehousethatlarsbuilt.com/2014/11/thanksgiving-day-hat-tradition.html/?utm_source=pinterest&amp;utm_medium=social"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jeopardylabs.com/" TargetMode="External"/><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hyperlink" Target="https://jeopardylabs.com/play/autumn-jeopardy5" TargetMode="External"/><Relationship Id="rId4" Type="http://schemas.openxmlformats.org/officeDocument/2006/relationships/hyperlink" Target="https://jeopardylabs.com/play/thanksgiving-jeopardy38"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onecreativemommy.com/best-thanksgiving-bingo-game/"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hyperlink" Target="https://chrome.google.com/webstore/detail/youtube-party/ohdfhnkelpnfiamkjnfbbafnhleohmma?hl=en" TargetMode="Externa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hyperlink" Target="https://chrome.google.com/webstore/detail/disney-plus-party/fdpfoldejoiaikgehabeabcagpjmania" TargetMode="External"/><Relationship Id="rId5" Type="http://schemas.openxmlformats.org/officeDocument/2006/relationships/hyperlink" Target="https://www.netflixparty.com/" TargetMode="Externa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moritzfinedesigns.com/thanksgiving-scavenger-hunt/?utm_medium=social&amp;utm_source=pinterest&amp;utm_campaign=tailwind_smartloop&amp;utm_content=smartloop&amp;utm_term=10110316"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DE"/>
        </a:solidFill>
        <a:effectLst/>
      </p:bgPr>
    </p:bg>
    <p:spTree>
      <p:nvGrpSpPr>
        <p:cNvPr id="1" name="Shape 622"/>
        <p:cNvGrpSpPr/>
        <p:nvPr/>
      </p:nvGrpSpPr>
      <p:grpSpPr>
        <a:xfrm>
          <a:off x="0" y="0"/>
          <a:ext cx="0" cy="0"/>
          <a:chOff x="0" y="0"/>
          <a:chExt cx="0" cy="0"/>
        </a:xfrm>
      </p:grpSpPr>
      <p:sp>
        <p:nvSpPr>
          <p:cNvPr id="623" name="Google Shape;623;p24"/>
          <p:cNvSpPr txBox="1">
            <a:spLocks noGrp="1"/>
          </p:cNvSpPr>
          <p:nvPr>
            <p:ph type="ctrTitle"/>
          </p:nvPr>
        </p:nvSpPr>
        <p:spPr>
          <a:xfrm>
            <a:off x="933531" y="796756"/>
            <a:ext cx="4915500" cy="177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dirty="0"/>
              <a:t>Happy (Virtual) Thanksgiving! </a:t>
            </a:r>
            <a:endParaRPr sz="4800" dirty="0"/>
          </a:p>
        </p:txBody>
      </p:sp>
      <p:grpSp>
        <p:nvGrpSpPr>
          <p:cNvPr id="796" name="Google Shape;796;p24"/>
          <p:cNvGrpSpPr/>
          <p:nvPr/>
        </p:nvGrpSpPr>
        <p:grpSpPr>
          <a:xfrm rot="5400000">
            <a:off x="7077270" y="2903534"/>
            <a:ext cx="3064003" cy="3451103"/>
            <a:chOff x="7332556" y="-811841"/>
            <a:chExt cx="2345379" cy="2641690"/>
          </a:xfrm>
        </p:grpSpPr>
        <p:sp>
          <p:nvSpPr>
            <p:cNvPr id="797" name="Google Shape;797;p24"/>
            <p:cNvSpPr/>
            <p:nvPr/>
          </p:nvSpPr>
          <p:spPr>
            <a:xfrm rot="1528130">
              <a:off x="8718271" y="1430796"/>
              <a:ext cx="470101" cy="313195"/>
            </a:xfrm>
            <a:custGeom>
              <a:avLst/>
              <a:gdLst/>
              <a:ahLst/>
              <a:cxnLst/>
              <a:rect l="l" t="t" r="r" b="b"/>
              <a:pathLst>
                <a:path w="83794" h="55826" extrusionOk="0">
                  <a:moveTo>
                    <a:pt x="37238" y="13816"/>
                  </a:moveTo>
                  <a:cubicBezTo>
                    <a:pt x="38325" y="15829"/>
                    <a:pt x="38913" y="18072"/>
                    <a:pt x="38670" y="20443"/>
                  </a:cubicBezTo>
                  <a:cubicBezTo>
                    <a:pt x="38409" y="22994"/>
                    <a:pt x="37026" y="25444"/>
                    <a:pt x="34552" y="26391"/>
                  </a:cubicBezTo>
                  <a:cubicBezTo>
                    <a:pt x="33866" y="26654"/>
                    <a:pt x="33121" y="26794"/>
                    <a:pt x="32383" y="26794"/>
                  </a:cubicBezTo>
                  <a:cubicBezTo>
                    <a:pt x="30835" y="26794"/>
                    <a:pt x="29321" y="26178"/>
                    <a:pt x="28460" y="24787"/>
                  </a:cubicBezTo>
                  <a:cubicBezTo>
                    <a:pt x="27235" y="22812"/>
                    <a:pt x="27702" y="20095"/>
                    <a:pt x="28953" y="18251"/>
                  </a:cubicBezTo>
                  <a:cubicBezTo>
                    <a:pt x="30415" y="16096"/>
                    <a:pt x="32966" y="14909"/>
                    <a:pt x="35402" y="14243"/>
                  </a:cubicBezTo>
                  <a:cubicBezTo>
                    <a:pt x="36004" y="14077"/>
                    <a:pt x="36616" y="13938"/>
                    <a:pt x="37238" y="13816"/>
                  </a:cubicBezTo>
                  <a:close/>
                  <a:moveTo>
                    <a:pt x="12461" y="1"/>
                  </a:moveTo>
                  <a:cubicBezTo>
                    <a:pt x="8464" y="1"/>
                    <a:pt x="4467" y="649"/>
                    <a:pt x="669" y="1915"/>
                  </a:cubicBezTo>
                  <a:cubicBezTo>
                    <a:pt x="1" y="2136"/>
                    <a:pt x="193" y="3112"/>
                    <a:pt x="799" y="3112"/>
                  </a:cubicBezTo>
                  <a:cubicBezTo>
                    <a:pt x="859" y="3112"/>
                    <a:pt x="923" y="3103"/>
                    <a:pt x="990" y="3082"/>
                  </a:cubicBezTo>
                  <a:cubicBezTo>
                    <a:pt x="4430" y="2021"/>
                    <a:pt x="8079" y="1482"/>
                    <a:pt x="11738" y="1482"/>
                  </a:cubicBezTo>
                  <a:cubicBezTo>
                    <a:pt x="18905" y="1482"/>
                    <a:pt x="26110" y="3548"/>
                    <a:pt x="31850" y="7801"/>
                  </a:cubicBezTo>
                  <a:cubicBezTo>
                    <a:pt x="33392" y="8945"/>
                    <a:pt x="34847" y="10335"/>
                    <a:pt x="36020" y="11915"/>
                  </a:cubicBezTo>
                  <a:cubicBezTo>
                    <a:pt x="33030" y="12578"/>
                    <a:pt x="30205" y="13833"/>
                    <a:pt x="28189" y="15988"/>
                  </a:cubicBezTo>
                  <a:cubicBezTo>
                    <a:pt x="25256" y="19124"/>
                    <a:pt x="24559" y="24960"/>
                    <a:pt x="28474" y="27656"/>
                  </a:cubicBezTo>
                  <a:cubicBezTo>
                    <a:pt x="29640" y="28459"/>
                    <a:pt x="30941" y="28817"/>
                    <a:pt x="32243" y="28817"/>
                  </a:cubicBezTo>
                  <a:cubicBezTo>
                    <a:pt x="35279" y="28817"/>
                    <a:pt x="38315" y="26867"/>
                    <a:pt x="39627" y="24064"/>
                  </a:cubicBezTo>
                  <a:cubicBezTo>
                    <a:pt x="41241" y="20626"/>
                    <a:pt x="40734" y="16810"/>
                    <a:pt x="39119" y="13518"/>
                  </a:cubicBezTo>
                  <a:cubicBezTo>
                    <a:pt x="40178" y="13390"/>
                    <a:pt x="41251" y="13323"/>
                    <a:pt x="42324" y="13323"/>
                  </a:cubicBezTo>
                  <a:cubicBezTo>
                    <a:pt x="45706" y="13323"/>
                    <a:pt x="49095" y="13982"/>
                    <a:pt x="52076" y="15423"/>
                  </a:cubicBezTo>
                  <a:cubicBezTo>
                    <a:pt x="56559" y="17592"/>
                    <a:pt x="60128" y="21486"/>
                    <a:pt x="61275" y="26394"/>
                  </a:cubicBezTo>
                  <a:cubicBezTo>
                    <a:pt x="62513" y="31692"/>
                    <a:pt x="61329" y="37217"/>
                    <a:pt x="62158" y="42568"/>
                  </a:cubicBezTo>
                  <a:cubicBezTo>
                    <a:pt x="62899" y="47382"/>
                    <a:pt x="65530" y="51479"/>
                    <a:pt x="69834" y="53841"/>
                  </a:cubicBezTo>
                  <a:cubicBezTo>
                    <a:pt x="72145" y="55108"/>
                    <a:pt x="74752" y="55826"/>
                    <a:pt x="77350" y="55826"/>
                  </a:cubicBezTo>
                  <a:cubicBezTo>
                    <a:pt x="79231" y="55826"/>
                    <a:pt x="81107" y="55449"/>
                    <a:pt x="82862" y="54632"/>
                  </a:cubicBezTo>
                  <a:cubicBezTo>
                    <a:pt x="83793" y="54199"/>
                    <a:pt x="83280" y="52760"/>
                    <a:pt x="82374" y="52760"/>
                  </a:cubicBezTo>
                  <a:cubicBezTo>
                    <a:pt x="82283" y="52760"/>
                    <a:pt x="82188" y="52774"/>
                    <a:pt x="82090" y="52806"/>
                  </a:cubicBezTo>
                  <a:cubicBezTo>
                    <a:pt x="80597" y="53284"/>
                    <a:pt x="79052" y="53524"/>
                    <a:pt x="77517" y="53524"/>
                  </a:cubicBezTo>
                  <a:cubicBezTo>
                    <a:pt x="74177" y="53524"/>
                    <a:pt x="70890" y="52385"/>
                    <a:pt x="68314" y="50078"/>
                  </a:cubicBezTo>
                  <a:cubicBezTo>
                    <a:pt x="63582" y="45839"/>
                    <a:pt x="63930" y="39463"/>
                    <a:pt x="63958" y="33637"/>
                  </a:cubicBezTo>
                  <a:cubicBezTo>
                    <a:pt x="63988" y="27941"/>
                    <a:pt x="63176" y="22541"/>
                    <a:pt x="59221" y="18173"/>
                  </a:cubicBezTo>
                  <a:cubicBezTo>
                    <a:pt x="55331" y="13877"/>
                    <a:pt x="49722" y="11692"/>
                    <a:pt x="44011" y="11353"/>
                  </a:cubicBezTo>
                  <a:cubicBezTo>
                    <a:pt x="43380" y="11316"/>
                    <a:pt x="42729" y="11296"/>
                    <a:pt x="42065" y="11296"/>
                  </a:cubicBezTo>
                  <a:cubicBezTo>
                    <a:pt x="40740" y="11296"/>
                    <a:pt x="39363" y="11376"/>
                    <a:pt x="37993" y="11563"/>
                  </a:cubicBezTo>
                  <a:cubicBezTo>
                    <a:pt x="37628" y="11019"/>
                    <a:pt x="37235" y="10491"/>
                    <a:pt x="36816" y="9997"/>
                  </a:cubicBezTo>
                  <a:cubicBezTo>
                    <a:pt x="32783" y="5203"/>
                    <a:pt x="26552" y="2280"/>
                    <a:pt x="20540" y="907"/>
                  </a:cubicBezTo>
                  <a:cubicBezTo>
                    <a:pt x="17888" y="300"/>
                    <a:pt x="15175" y="1"/>
                    <a:pt x="124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8" name="Google Shape;798;p24"/>
            <p:cNvGrpSpPr/>
            <p:nvPr/>
          </p:nvGrpSpPr>
          <p:grpSpPr>
            <a:xfrm rot="-8085144">
              <a:off x="8199179" y="264147"/>
              <a:ext cx="1178400" cy="1167966"/>
              <a:chOff x="1251211" y="136340"/>
              <a:chExt cx="1107967" cy="1098157"/>
            </a:xfrm>
          </p:grpSpPr>
          <p:sp>
            <p:nvSpPr>
              <p:cNvPr id="799" name="Google Shape;799;p24"/>
              <p:cNvSpPr/>
              <p:nvPr/>
            </p:nvSpPr>
            <p:spPr>
              <a:xfrm rot="-5807687">
                <a:off x="1311700" y="186317"/>
                <a:ext cx="986988" cy="998204"/>
              </a:xfrm>
              <a:custGeom>
                <a:avLst/>
                <a:gdLst/>
                <a:ahLst/>
                <a:cxnLst/>
                <a:rect l="l" t="t" r="r" b="b"/>
                <a:pathLst>
                  <a:path w="15136" h="15308" extrusionOk="0">
                    <a:moveTo>
                      <a:pt x="14355" y="12170"/>
                    </a:moveTo>
                    <a:cubicBezTo>
                      <a:pt x="12291" y="12332"/>
                      <a:pt x="10187" y="11952"/>
                      <a:pt x="8308" y="11076"/>
                    </a:cubicBezTo>
                    <a:cubicBezTo>
                      <a:pt x="8648" y="12480"/>
                      <a:pt x="8510" y="13992"/>
                      <a:pt x="7921" y="15308"/>
                    </a:cubicBezTo>
                    <a:cubicBezTo>
                      <a:pt x="6948" y="14590"/>
                      <a:pt x="6023" y="13762"/>
                      <a:pt x="5403" y="12723"/>
                    </a:cubicBezTo>
                    <a:cubicBezTo>
                      <a:pt x="4784" y="11682"/>
                      <a:pt x="4494" y="10400"/>
                      <a:pt x="4841" y="9238"/>
                    </a:cubicBezTo>
                    <a:cubicBezTo>
                      <a:pt x="3420" y="9107"/>
                      <a:pt x="2148" y="8191"/>
                      <a:pt x="1347" y="7006"/>
                    </a:cubicBezTo>
                    <a:cubicBezTo>
                      <a:pt x="546" y="5821"/>
                      <a:pt x="172" y="4398"/>
                      <a:pt x="0" y="2980"/>
                    </a:cubicBezTo>
                    <a:cubicBezTo>
                      <a:pt x="1411" y="3132"/>
                      <a:pt x="3572" y="3842"/>
                      <a:pt x="4357" y="5020"/>
                    </a:cubicBezTo>
                    <a:cubicBezTo>
                      <a:pt x="4753" y="2919"/>
                      <a:pt x="5235" y="1109"/>
                      <a:pt x="7066" y="1"/>
                    </a:cubicBezTo>
                    <a:cubicBezTo>
                      <a:pt x="7907" y="1169"/>
                      <a:pt x="8305" y="2653"/>
                      <a:pt x="8157" y="4087"/>
                    </a:cubicBezTo>
                    <a:cubicBezTo>
                      <a:pt x="10059" y="2543"/>
                      <a:pt x="12584" y="1795"/>
                      <a:pt x="15021" y="2051"/>
                    </a:cubicBezTo>
                    <a:cubicBezTo>
                      <a:pt x="15135" y="2064"/>
                      <a:pt x="14196" y="4317"/>
                      <a:pt x="14088" y="4508"/>
                    </a:cubicBezTo>
                    <a:cubicBezTo>
                      <a:pt x="13284" y="5916"/>
                      <a:pt x="12072" y="7084"/>
                      <a:pt x="10628" y="7861"/>
                    </a:cubicBezTo>
                    <a:cubicBezTo>
                      <a:pt x="10766" y="7787"/>
                      <a:pt x="11644" y="8430"/>
                      <a:pt x="11773" y="8521"/>
                    </a:cubicBezTo>
                    <a:cubicBezTo>
                      <a:pt x="12375" y="8952"/>
                      <a:pt x="12873" y="9531"/>
                      <a:pt x="13334" y="10110"/>
                    </a:cubicBezTo>
                    <a:cubicBezTo>
                      <a:pt x="13456" y="10265"/>
                      <a:pt x="14469" y="12163"/>
                      <a:pt x="14355" y="1217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4"/>
              <p:cNvSpPr/>
              <p:nvPr/>
            </p:nvSpPr>
            <p:spPr>
              <a:xfrm rot="-5807687">
                <a:off x="1385401" y="370103"/>
                <a:ext cx="565288" cy="389944"/>
              </a:xfrm>
              <a:custGeom>
                <a:avLst/>
                <a:gdLst/>
                <a:ahLst/>
                <a:cxnLst/>
                <a:rect l="l" t="t" r="r" b="b"/>
                <a:pathLst>
                  <a:path w="8669" h="5980" extrusionOk="0">
                    <a:moveTo>
                      <a:pt x="8669" y="1"/>
                    </a:moveTo>
                    <a:cubicBezTo>
                      <a:pt x="7306" y="627"/>
                      <a:pt x="5976" y="1337"/>
                      <a:pt x="4707" y="2149"/>
                    </a:cubicBezTo>
                    <a:cubicBezTo>
                      <a:pt x="3599" y="2852"/>
                      <a:pt x="2536" y="3623"/>
                      <a:pt x="1506" y="4438"/>
                    </a:cubicBezTo>
                    <a:cubicBezTo>
                      <a:pt x="1516" y="4495"/>
                      <a:pt x="1526" y="4553"/>
                      <a:pt x="1532" y="4613"/>
                    </a:cubicBezTo>
                    <a:cubicBezTo>
                      <a:pt x="1512" y="4562"/>
                      <a:pt x="1495" y="4512"/>
                      <a:pt x="1475" y="4461"/>
                    </a:cubicBezTo>
                    <a:cubicBezTo>
                      <a:pt x="1334" y="4573"/>
                      <a:pt x="1192" y="4687"/>
                      <a:pt x="1051" y="4801"/>
                    </a:cubicBezTo>
                    <a:cubicBezTo>
                      <a:pt x="785" y="5027"/>
                      <a:pt x="523" y="5255"/>
                      <a:pt x="263" y="5485"/>
                    </a:cubicBezTo>
                    <a:cubicBezTo>
                      <a:pt x="307" y="5508"/>
                      <a:pt x="355" y="5532"/>
                      <a:pt x="398" y="5555"/>
                    </a:cubicBezTo>
                    <a:cubicBezTo>
                      <a:pt x="435" y="5572"/>
                      <a:pt x="451" y="5619"/>
                      <a:pt x="431" y="5656"/>
                    </a:cubicBezTo>
                    <a:cubicBezTo>
                      <a:pt x="422" y="5684"/>
                      <a:pt x="395" y="5700"/>
                      <a:pt x="364" y="5700"/>
                    </a:cubicBezTo>
                    <a:cubicBezTo>
                      <a:pt x="355" y="5700"/>
                      <a:pt x="341" y="5697"/>
                      <a:pt x="330" y="5690"/>
                    </a:cubicBezTo>
                    <a:cubicBezTo>
                      <a:pt x="266" y="5659"/>
                      <a:pt x="206" y="5626"/>
                      <a:pt x="142" y="5592"/>
                    </a:cubicBezTo>
                    <a:cubicBezTo>
                      <a:pt x="95" y="5636"/>
                      <a:pt x="48" y="5676"/>
                      <a:pt x="1" y="5717"/>
                    </a:cubicBezTo>
                    <a:cubicBezTo>
                      <a:pt x="7" y="5744"/>
                      <a:pt x="11" y="5768"/>
                      <a:pt x="14" y="5791"/>
                    </a:cubicBezTo>
                    <a:cubicBezTo>
                      <a:pt x="24" y="5785"/>
                      <a:pt x="35" y="5781"/>
                      <a:pt x="44" y="5777"/>
                    </a:cubicBezTo>
                    <a:lnTo>
                      <a:pt x="58" y="5777"/>
                    </a:lnTo>
                    <a:cubicBezTo>
                      <a:pt x="95" y="5777"/>
                      <a:pt x="125" y="5801"/>
                      <a:pt x="132" y="5838"/>
                    </a:cubicBezTo>
                    <a:cubicBezTo>
                      <a:pt x="142" y="5886"/>
                      <a:pt x="153" y="5933"/>
                      <a:pt x="159" y="5979"/>
                    </a:cubicBezTo>
                    <a:cubicBezTo>
                      <a:pt x="482" y="5693"/>
                      <a:pt x="809" y="5417"/>
                      <a:pt x="1138" y="5142"/>
                    </a:cubicBezTo>
                    <a:cubicBezTo>
                      <a:pt x="1074" y="5128"/>
                      <a:pt x="1011" y="5111"/>
                      <a:pt x="947" y="5098"/>
                    </a:cubicBezTo>
                    <a:cubicBezTo>
                      <a:pt x="1024" y="5101"/>
                      <a:pt x="1102" y="5104"/>
                      <a:pt x="1175" y="5111"/>
                    </a:cubicBezTo>
                    <a:cubicBezTo>
                      <a:pt x="1203" y="5087"/>
                      <a:pt x="1230" y="5067"/>
                      <a:pt x="1256" y="5047"/>
                    </a:cubicBezTo>
                    <a:cubicBezTo>
                      <a:pt x="2401" y="4084"/>
                      <a:pt x="3606" y="3199"/>
                      <a:pt x="4839" y="2351"/>
                    </a:cubicBezTo>
                    <a:cubicBezTo>
                      <a:pt x="5461" y="1933"/>
                      <a:pt x="6084" y="1519"/>
                      <a:pt x="6730" y="1139"/>
                    </a:cubicBezTo>
                    <a:cubicBezTo>
                      <a:pt x="7356" y="725"/>
                      <a:pt x="8026" y="388"/>
                      <a:pt x="8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4"/>
              <p:cNvSpPr/>
              <p:nvPr/>
            </p:nvSpPr>
            <p:spPr>
              <a:xfrm rot="-5807687">
                <a:off x="1787406" y="730733"/>
                <a:ext cx="3782" cy="11542"/>
              </a:xfrm>
              <a:custGeom>
                <a:avLst/>
                <a:gdLst/>
                <a:ahLst/>
                <a:cxnLst/>
                <a:rect l="l" t="t" r="r" b="b"/>
                <a:pathLst>
                  <a:path w="58" h="177" extrusionOk="0">
                    <a:moveTo>
                      <a:pt x="31" y="1"/>
                    </a:moveTo>
                    <a:cubicBezTo>
                      <a:pt x="20" y="7"/>
                      <a:pt x="11" y="18"/>
                      <a:pt x="0" y="24"/>
                    </a:cubicBezTo>
                    <a:cubicBezTo>
                      <a:pt x="20" y="75"/>
                      <a:pt x="37" y="125"/>
                      <a:pt x="57" y="176"/>
                    </a:cubicBezTo>
                    <a:cubicBezTo>
                      <a:pt x="51" y="116"/>
                      <a:pt x="41" y="58"/>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4"/>
              <p:cNvSpPr/>
              <p:nvPr/>
            </p:nvSpPr>
            <p:spPr>
              <a:xfrm rot="-5807687">
                <a:off x="1508248" y="290902"/>
                <a:ext cx="58622" cy="74468"/>
              </a:xfrm>
              <a:custGeom>
                <a:avLst/>
                <a:gdLst/>
                <a:ahLst/>
                <a:cxnLst/>
                <a:rect l="l" t="t" r="r" b="b"/>
                <a:pathLst>
                  <a:path w="899" h="1142" extrusionOk="0">
                    <a:moveTo>
                      <a:pt x="841" y="1"/>
                    </a:moveTo>
                    <a:cubicBezTo>
                      <a:pt x="788" y="1"/>
                      <a:pt x="707" y="21"/>
                      <a:pt x="690" y="55"/>
                    </a:cubicBezTo>
                    <a:cubicBezTo>
                      <a:pt x="512" y="411"/>
                      <a:pt x="360" y="835"/>
                      <a:pt x="44" y="1095"/>
                    </a:cubicBezTo>
                    <a:cubicBezTo>
                      <a:pt x="0" y="1129"/>
                      <a:pt x="30" y="1142"/>
                      <a:pt x="78" y="1142"/>
                    </a:cubicBezTo>
                    <a:cubicBezTo>
                      <a:pt x="121" y="1142"/>
                      <a:pt x="182" y="1129"/>
                      <a:pt x="202" y="1112"/>
                    </a:cubicBezTo>
                    <a:cubicBezTo>
                      <a:pt x="538" y="835"/>
                      <a:pt x="700" y="402"/>
                      <a:pt x="892" y="24"/>
                    </a:cubicBezTo>
                    <a:cubicBezTo>
                      <a:pt x="899" y="7"/>
                      <a:pt x="875" y="1"/>
                      <a:pt x="8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4"/>
              <p:cNvSpPr/>
              <p:nvPr/>
            </p:nvSpPr>
            <p:spPr>
              <a:xfrm rot="-5807687">
                <a:off x="1595248" y="354550"/>
                <a:ext cx="38668" cy="28105"/>
              </a:xfrm>
              <a:custGeom>
                <a:avLst/>
                <a:gdLst/>
                <a:ahLst/>
                <a:cxnLst/>
                <a:rect l="l" t="t" r="r" b="b"/>
                <a:pathLst>
                  <a:path w="593" h="431" extrusionOk="0">
                    <a:moveTo>
                      <a:pt x="529" y="0"/>
                    </a:moveTo>
                    <a:cubicBezTo>
                      <a:pt x="479" y="0"/>
                      <a:pt x="404" y="17"/>
                      <a:pt x="384" y="40"/>
                    </a:cubicBezTo>
                    <a:cubicBezTo>
                      <a:pt x="280" y="168"/>
                      <a:pt x="168" y="280"/>
                      <a:pt x="41" y="384"/>
                    </a:cubicBezTo>
                    <a:cubicBezTo>
                      <a:pt x="0" y="421"/>
                      <a:pt x="27" y="431"/>
                      <a:pt x="75" y="431"/>
                    </a:cubicBezTo>
                    <a:cubicBezTo>
                      <a:pt x="118" y="431"/>
                      <a:pt x="179" y="421"/>
                      <a:pt x="199" y="404"/>
                    </a:cubicBezTo>
                    <a:cubicBezTo>
                      <a:pt x="337" y="289"/>
                      <a:pt x="458" y="171"/>
                      <a:pt x="569" y="34"/>
                    </a:cubicBezTo>
                    <a:cubicBezTo>
                      <a:pt x="593" y="10"/>
                      <a:pt x="566" y="0"/>
                      <a:pt x="5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4"/>
              <p:cNvSpPr/>
              <p:nvPr/>
            </p:nvSpPr>
            <p:spPr>
              <a:xfrm rot="-5807687">
                <a:off x="1496506" y="657538"/>
                <a:ext cx="24453" cy="109419"/>
              </a:xfrm>
              <a:custGeom>
                <a:avLst/>
                <a:gdLst/>
                <a:ahLst/>
                <a:cxnLst/>
                <a:rect l="l" t="t" r="r" b="b"/>
                <a:pathLst>
                  <a:path w="375" h="1678" extrusionOk="0">
                    <a:moveTo>
                      <a:pt x="162" y="1"/>
                    </a:moveTo>
                    <a:cubicBezTo>
                      <a:pt x="99" y="1"/>
                      <a:pt x="1" y="38"/>
                      <a:pt x="10" y="81"/>
                    </a:cubicBezTo>
                    <a:cubicBezTo>
                      <a:pt x="122" y="600"/>
                      <a:pt x="169" y="1125"/>
                      <a:pt x="152" y="1657"/>
                    </a:cubicBezTo>
                    <a:cubicBezTo>
                      <a:pt x="152" y="1671"/>
                      <a:pt x="172" y="1677"/>
                      <a:pt x="203" y="1677"/>
                    </a:cubicBezTo>
                    <a:cubicBezTo>
                      <a:pt x="263" y="1677"/>
                      <a:pt x="354" y="1647"/>
                      <a:pt x="357" y="1604"/>
                    </a:cubicBezTo>
                    <a:cubicBezTo>
                      <a:pt x="374" y="1068"/>
                      <a:pt x="324" y="546"/>
                      <a:pt x="212" y="25"/>
                    </a:cubicBezTo>
                    <a:cubicBezTo>
                      <a:pt x="209" y="8"/>
                      <a:pt x="189"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4"/>
              <p:cNvSpPr/>
              <p:nvPr/>
            </p:nvSpPr>
            <p:spPr>
              <a:xfrm rot="-5807687">
                <a:off x="1411419" y="718644"/>
                <a:ext cx="22497" cy="32278"/>
              </a:xfrm>
              <a:custGeom>
                <a:avLst/>
                <a:gdLst/>
                <a:ahLst/>
                <a:cxnLst/>
                <a:rect l="l" t="t" r="r" b="b"/>
                <a:pathLst>
                  <a:path w="345" h="495" extrusionOk="0">
                    <a:moveTo>
                      <a:pt x="162" y="0"/>
                    </a:moveTo>
                    <a:cubicBezTo>
                      <a:pt x="98" y="0"/>
                      <a:pt x="1" y="41"/>
                      <a:pt x="14" y="78"/>
                    </a:cubicBezTo>
                    <a:cubicBezTo>
                      <a:pt x="65" y="206"/>
                      <a:pt x="105" y="336"/>
                      <a:pt x="132" y="471"/>
                    </a:cubicBezTo>
                    <a:cubicBezTo>
                      <a:pt x="136" y="488"/>
                      <a:pt x="159" y="495"/>
                      <a:pt x="186" y="495"/>
                    </a:cubicBezTo>
                    <a:cubicBezTo>
                      <a:pt x="250" y="495"/>
                      <a:pt x="344" y="462"/>
                      <a:pt x="338" y="417"/>
                    </a:cubicBezTo>
                    <a:cubicBezTo>
                      <a:pt x="307" y="283"/>
                      <a:pt x="271" y="151"/>
                      <a:pt x="216" y="24"/>
                    </a:cubicBezTo>
                    <a:cubicBezTo>
                      <a:pt x="210" y="7"/>
                      <a:pt x="190" y="0"/>
                      <a:pt x="1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4"/>
              <p:cNvSpPr/>
              <p:nvPr/>
            </p:nvSpPr>
            <p:spPr>
              <a:xfrm rot="-5807687">
                <a:off x="1839369" y="328803"/>
                <a:ext cx="101072" cy="75380"/>
              </a:xfrm>
              <a:custGeom>
                <a:avLst/>
                <a:gdLst/>
                <a:ahLst/>
                <a:cxnLst/>
                <a:rect l="l" t="t" r="r" b="b"/>
                <a:pathLst>
                  <a:path w="1550" h="1156" extrusionOk="0">
                    <a:moveTo>
                      <a:pt x="206" y="0"/>
                    </a:moveTo>
                    <a:cubicBezTo>
                      <a:pt x="135" y="0"/>
                      <a:pt x="0" y="61"/>
                      <a:pt x="64" y="91"/>
                    </a:cubicBezTo>
                    <a:cubicBezTo>
                      <a:pt x="576" y="327"/>
                      <a:pt x="1004" y="684"/>
                      <a:pt x="1330" y="1138"/>
                    </a:cubicBezTo>
                    <a:cubicBezTo>
                      <a:pt x="1337" y="1152"/>
                      <a:pt x="1354" y="1155"/>
                      <a:pt x="1374" y="1155"/>
                    </a:cubicBezTo>
                    <a:cubicBezTo>
                      <a:pt x="1441" y="1155"/>
                      <a:pt x="1549" y="1108"/>
                      <a:pt x="1518" y="1068"/>
                    </a:cubicBezTo>
                    <a:cubicBezTo>
                      <a:pt x="1186" y="599"/>
                      <a:pt x="748" y="243"/>
                      <a:pt x="229" y="4"/>
                    </a:cubicBezTo>
                    <a:cubicBezTo>
                      <a:pt x="222" y="0"/>
                      <a:pt x="213" y="0"/>
                      <a:pt x="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4"/>
              <p:cNvSpPr/>
              <p:nvPr/>
            </p:nvSpPr>
            <p:spPr>
              <a:xfrm rot="-5807687">
                <a:off x="1404221" y="443254"/>
                <a:ext cx="180691" cy="75380"/>
              </a:xfrm>
              <a:custGeom>
                <a:avLst/>
                <a:gdLst/>
                <a:ahLst/>
                <a:cxnLst/>
                <a:rect l="l" t="t" r="r" b="b"/>
                <a:pathLst>
                  <a:path w="2771" h="1156" extrusionOk="0">
                    <a:moveTo>
                      <a:pt x="2606" y="0"/>
                    </a:moveTo>
                    <a:cubicBezTo>
                      <a:pt x="1687" y="0"/>
                      <a:pt x="788" y="647"/>
                      <a:pt x="47" y="1115"/>
                    </a:cubicBezTo>
                    <a:cubicBezTo>
                      <a:pt x="0" y="1145"/>
                      <a:pt x="34" y="1156"/>
                      <a:pt x="84" y="1156"/>
                    </a:cubicBezTo>
                    <a:cubicBezTo>
                      <a:pt x="128" y="1156"/>
                      <a:pt x="185" y="1148"/>
                      <a:pt x="205" y="1135"/>
                    </a:cubicBezTo>
                    <a:cubicBezTo>
                      <a:pt x="866" y="718"/>
                      <a:pt x="1714" y="95"/>
                      <a:pt x="2525" y="95"/>
                    </a:cubicBezTo>
                    <a:lnTo>
                      <a:pt x="2552" y="95"/>
                    </a:lnTo>
                    <a:lnTo>
                      <a:pt x="2552" y="95"/>
                    </a:lnTo>
                    <a:cubicBezTo>
                      <a:pt x="2616" y="95"/>
                      <a:pt x="2771" y="4"/>
                      <a:pt x="26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4"/>
              <p:cNvSpPr/>
              <p:nvPr/>
            </p:nvSpPr>
            <p:spPr>
              <a:xfrm rot="-5807687">
                <a:off x="1910864" y="613934"/>
                <a:ext cx="74728" cy="44798"/>
              </a:xfrm>
              <a:custGeom>
                <a:avLst/>
                <a:gdLst/>
                <a:ahLst/>
                <a:cxnLst/>
                <a:rect l="l" t="t" r="r" b="b"/>
                <a:pathLst>
                  <a:path w="1146" h="687" extrusionOk="0">
                    <a:moveTo>
                      <a:pt x="182" y="0"/>
                    </a:moveTo>
                    <a:cubicBezTo>
                      <a:pt x="115" y="0"/>
                      <a:pt x="0" y="54"/>
                      <a:pt x="34" y="84"/>
                    </a:cubicBezTo>
                    <a:cubicBezTo>
                      <a:pt x="337" y="340"/>
                      <a:pt x="677" y="542"/>
                      <a:pt x="1047" y="687"/>
                    </a:cubicBezTo>
                    <a:cubicBezTo>
                      <a:pt x="1081" y="646"/>
                      <a:pt x="1111" y="609"/>
                      <a:pt x="1145" y="572"/>
                    </a:cubicBezTo>
                    <a:cubicBezTo>
                      <a:pt x="812" y="435"/>
                      <a:pt x="502" y="246"/>
                      <a:pt x="223" y="11"/>
                    </a:cubicBezTo>
                    <a:cubicBezTo>
                      <a:pt x="216" y="3"/>
                      <a:pt x="199" y="0"/>
                      <a:pt x="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4"/>
              <p:cNvSpPr/>
              <p:nvPr/>
            </p:nvSpPr>
            <p:spPr>
              <a:xfrm rot="-5807687">
                <a:off x="1436034" y="803710"/>
                <a:ext cx="49623" cy="100616"/>
              </a:xfrm>
              <a:custGeom>
                <a:avLst/>
                <a:gdLst/>
                <a:ahLst/>
                <a:cxnLst/>
                <a:rect l="l" t="t" r="r" b="b"/>
                <a:pathLst>
                  <a:path w="761" h="1543" extrusionOk="0">
                    <a:moveTo>
                      <a:pt x="703" y="1"/>
                    </a:moveTo>
                    <a:cubicBezTo>
                      <a:pt x="650" y="1"/>
                      <a:pt x="569" y="21"/>
                      <a:pt x="552" y="55"/>
                    </a:cubicBezTo>
                    <a:cubicBezTo>
                      <a:pt x="316" y="523"/>
                      <a:pt x="94" y="991"/>
                      <a:pt x="4" y="1509"/>
                    </a:cubicBezTo>
                    <a:cubicBezTo>
                      <a:pt x="0" y="1533"/>
                      <a:pt x="24" y="1543"/>
                      <a:pt x="57" y="1543"/>
                    </a:cubicBezTo>
                    <a:cubicBezTo>
                      <a:pt x="114" y="1543"/>
                      <a:pt x="198" y="1516"/>
                      <a:pt x="206" y="1479"/>
                    </a:cubicBezTo>
                    <a:cubicBezTo>
                      <a:pt x="296" y="960"/>
                      <a:pt x="518" y="492"/>
                      <a:pt x="754" y="24"/>
                    </a:cubicBezTo>
                    <a:cubicBezTo>
                      <a:pt x="761" y="7"/>
                      <a:pt x="737" y="1"/>
                      <a:pt x="7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4"/>
              <p:cNvSpPr/>
              <p:nvPr/>
            </p:nvSpPr>
            <p:spPr>
              <a:xfrm rot="-5807687">
                <a:off x="1548185" y="847050"/>
                <a:ext cx="17345" cy="48776"/>
              </a:xfrm>
              <a:custGeom>
                <a:avLst/>
                <a:gdLst/>
                <a:ahLst/>
                <a:cxnLst/>
                <a:rect l="l" t="t" r="r" b="b"/>
                <a:pathLst>
                  <a:path w="266" h="748" extrusionOk="0">
                    <a:moveTo>
                      <a:pt x="205" y="1"/>
                    </a:moveTo>
                    <a:cubicBezTo>
                      <a:pt x="148" y="1"/>
                      <a:pt x="64" y="31"/>
                      <a:pt x="61" y="65"/>
                    </a:cubicBezTo>
                    <a:cubicBezTo>
                      <a:pt x="40" y="283"/>
                      <a:pt x="24" y="499"/>
                      <a:pt x="3" y="715"/>
                    </a:cubicBezTo>
                    <a:cubicBezTo>
                      <a:pt x="0" y="738"/>
                      <a:pt x="27" y="748"/>
                      <a:pt x="61" y="748"/>
                    </a:cubicBezTo>
                    <a:cubicBezTo>
                      <a:pt x="118" y="748"/>
                      <a:pt x="202" y="721"/>
                      <a:pt x="205" y="684"/>
                    </a:cubicBezTo>
                    <a:cubicBezTo>
                      <a:pt x="225" y="469"/>
                      <a:pt x="242" y="250"/>
                      <a:pt x="263" y="34"/>
                    </a:cubicBezTo>
                    <a:cubicBezTo>
                      <a:pt x="266" y="11"/>
                      <a:pt x="239" y="1"/>
                      <a:pt x="2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4"/>
              <p:cNvSpPr/>
              <p:nvPr/>
            </p:nvSpPr>
            <p:spPr>
              <a:xfrm rot="-5807687">
                <a:off x="1696147" y="731614"/>
                <a:ext cx="56275" cy="150239"/>
              </a:xfrm>
              <a:custGeom>
                <a:avLst/>
                <a:gdLst/>
                <a:ahLst/>
                <a:cxnLst/>
                <a:rect l="l" t="t" r="r" b="b"/>
                <a:pathLst>
                  <a:path w="863" h="2304" extrusionOk="0">
                    <a:moveTo>
                      <a:pt x="183" y="0"/>
                    </a:moveTo>
                    <a:cubicBezTo>
                      <a:pt x="122" y="0"/>
                      <a:pt x="28" y="30"/>
                      <a:pt x="28" y="75"/>
                    </a:cubicBezTo>
                    <a:cubicBezTo>
                      <a:pt x="1" y="869"/>
                      <a:pt x="310" y="1576"/>
                      <a:pt x="644" y="2280"/>
                    </a:cubicBezTo>
                    <a:cubicBezTo>
                      <a:pt x="650" y="2297"/>
                      <a:pt x="671" y="2303"/>
                      <a:pt x="698" y="2303"/>
                    </a:cubicBezTo>
                    <a:cubicBezTo>
                      <a:pt x="765" y="2303"/>
                      <a:pt x="863" y="2259"/>
                      <a:pt x="846" y="2225"/>
                    </a:cubicBezTo>
                    <a:cubicBezTo>
                      <a:pt x="516" y="1522"/>
                      <a:pt x="203" y="815"/>
                      <a:pt x="229" y="21"/>
                    </a:cubicBezTo>
                    <a:cubicBezTo>
                      <a:pt x="229" y="7"/>
                      <a:pt x="209"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4"/>
              <p:cNvSpPr/>
              <p:nvPr/>
            </p:nvSpPr>
            <p:spPr>
              <a:xfrm rot="-5807687">
                <a:off x="1953648" y="590196"/>
                <a:ext cx="17867" cy="8607"/>
              </a:xfrm>
              <a:custGeom>
                <a:avLst/>
                <a:gdLst/>
                <a:ahLst/>
                <a:cxnLst/>
                <a:rect l="l" t="t" r="r" b="b"/>
                <a:pathLst>
                  <a:path w="274" h="132" extrusionOk="0">
                    <a:moveTo>
                      <a:pt x="98" y="0"/>
                    </a:moveTo>
                    <a:cubicBezTo>
                      <a:pt x="64" y="37"/>
                      <a:pt x="34" y="74"/>
                      <a:pt x="0" y="115"/>
                    </a:cubicBezTo>
                    <a:cubicBezTo>
                      <a:pt x="14" y="118"/>
                      <a:pt x="31" y="125"/>
                      <a:pt x="44" y="132"/>
                    </a:cubicBezTo>
                    <a:lnTo>
                      <a:pt x="64" y="132"/>
                    </a:lnTo>
                    <a:cubicBezTo>
                      <a:pt x="132" y="132"/>
                      <a:pt x="273" y="68"/>
                      <a:pt x="210" y="45"/>
                    </a:cubicBezTo>
                    <a:cubicBezTo>
                      <a:pt x="172" y="31"/>
                      <a:pt x="135" y="14"/>
                      <a:pt x="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3" name="Google Shape;813;p24"/>
            <p:cNvSpPr/>
            <p:nvPr/>
          </p:nvSpPr>
          <p:spPr>
            <a:xfrm rot="-2531521">
              <a:off x="7688316" y="546343"/>
              <a:ext cx="771045" cy="514003"/>
            </a:xfrm>
            <a:custGeom>
              <a:avLst/>
              <a:gdLst/>
              <a:ahLst/>
              <a:cxnLst/>
              <a:rect l="l" t="t" r="r" b="b"/>
              <a:pathLst>
                <a:path w="83794" h="55826" extrusionOk="0">
                  <a:moveTo>
                    <a:pt x="37238" y="13816"/>
                  </a:moveTo>
                  <a:cubicBezTo>
                    <a:pt x="38325" y="15829"/>
                    <a:pt x="38913" y="18072"/>
                    <a:pt x="38670" y="20443"/>
                  </a:cubicBezTo>
                  <a:cubicBezTo>
                    <a:pt x="38409" y="22994"/>
                    <a:pt x="37026" y="25444"/>
                    <a:pt x="34552" y="26391"/>
                  </a:cubicBezTo>
                  <a:cubicBezTo>
                    <a:pt x="33866" y="26654"/>
                    <a:pt x="33121" y="26794"/>
                    <a:pt x="32383" y="26794"/>
                  </a:cubicBezTo>
                  <a:cubicBezTo>
                    <a:pt x="30835" y="26794"/>
                    <a:pt x="29321" y="26178"/>
                    <a:pt x="28460" y="24787"/>
                  </a:cubicBezTo>
                  <a:cubicBezTo>
                    <a:pt x="27235" y="22812"/>
                    <a:pt x="27702" y="20095"/>
                    <a:pt x="28953" y="18251"/>
                  </a:cubicBezTo>
                  <a:cubicBezTo>
                    <a:pt x="30415" y="16096"/>
                    <a:pt x="32966" y="14909"/>
                    <a:pt x="35402" y="14243"/>
                  </a:cubicBezTo>
                  <a:cubicBezTo>
                    <a:pt x="36004" y="14077"/>
                    <a:pt x="36616" y="13938"/>
                    <a:pt x="37238" y="13816"/>
                  </a:cubicBezTo>
                  <a:close/>
                  <a:moveTo>
                    <a:pt x="12461" y="1"/>
                  </a:moveTo>
                  <a:cubicBezTo>
                    <a:pt x="8464" y="1"/>
                    <a:pt x="4467" y="649"/>
                    <a:pt x="669" y="1915"/>
                  </a:cubicBezTo>
                  <a:cubicBezTo>
                    <a:pt x="1" y="2136"/>
                    <a:pt x="193" y="3112"/>
                    <a:pt x="799" y="3112"/>
                  </a:cubicBezTo>
                  <a:cubicBezTo>
                    <a:pt x="859" y="3112"/>
                    <a:pt x="923" y="3103"/>
                    <a:pt x="990" y="3082"/>
                  </a:cubicBezTo>
                  <a:cubicBezTo>
                    <a:pt x="4430" y="2021"/>
                    <a:pt x="8079" y="1482"/>
                    <a:pt x="11738" y="1482"/>
                  </a:cubicBezTo>
                  <a:cubicBezTo>
                    <a:pt x="18905" y="1482"/>
                    <a:pt x="26110" y="3548"/>
                    <a:pt x="31850" y="7801"/>
                  </a:cubicBezTo>
                  <a:cubicBezTo>
                    <a:pt x="33392" y="8945"/>
                    <a:pt x="34847" y="10335"/>
                    <a:pt x="36020" y="11915"/>
                  </a:cubicBezTo>
                  <a:cubicBezTo>
                    <a:pt x="33030" y="12578"/>
                    <a:pt x="30205" y="13833"/>
                    <a:pt x="28189" y="15988"/>
                  </a:cubicBezTo>
                  <a:cubicBezTo>
                    <a:pt x="25256" y="19124"/>
                    <a:pt x="24559" y="24960"/>
                    <a:pt x="28474" y="27656"/>
                  </a:cubicBezTo>
                  <a:cubicBezTo>
                    <a:pt x="29640" y="28459"/>
                    <a:pt x="30941" y="28817"/>
                    <a:pt x="32243" y="28817"/>
                  </a:cubicBezTo>
                  <a:cubicBezTo>
                    <a:pt x="35279" y="28817"/>
                    <a:pt x="38315" y="26867"/>
                    <a:pt x="39627" y="24064"/>
                  </a:cubicBezTo>
                  <a:cubicBezTo>
                    <a:pt x="41241" y="20626"/>
                    <a:pt x="40734" y="16810"/>
                    <a:pt x="39119" y="13518"/>
                  </a:cubicBezTo>
                  <a:cubicBezTo>
                    <a:pt x="40178" y="13390"/>
                    <a:pt x="41251" y="13323"/>
                    <a:pt x="42324" y="13323"/>
                  </a:cubicBezTo>
                  <a:cubicBezTo>
                    <a:pt x="45706" y="13323"/>
                    <a:pt x="49095" y="13982"/>
                    <a:pt x="52076" y="15423"/>
                  </a:cubicBezTo>
                  <a:cubicBezTo>
                    <a:pt x="56559" y="17592"/>
                    <a:pt x="60128" y="21486"/>
                    <a:pt x="61275" y="26394"/>
                  </a:cubicBezTo>
                  <a:cubicBezTo>
                    <a:pt x="62513" y="31692"/>
                    <a:pt x="61329" y="37217"/>
                    <a:pt x="62158" y="42568"/>
                  </a:cubicBezTo>
                  <a:cubicBezTo>
                    <a:pt x="62899" y="47382"/>
                    <a:pt x="65530" y="51479"/>
                    <a:pt x="69834" y="53841"/>
                  </a:cubicBezTo>
                  <a:cubicBezTo>
                    <a:pt x="72145" y="55108"/>
                    <a:pt x="74752" y="55826"/>
                    <a:pt x="77350" y="55826"/>
                  </a:cubicBezTo>
                  <a:cubicBezTo>
                    <a:pt x="79231" y="55826"/>
                    <a:pt x="81107" y="55449"/>
                    <a:pt x="82862" y="54632"/>
                  </a:cubicBezTo>
                  <a:cubicBezTo>
                    <a:pt x="83793" y="54199"/>
                    <a:pt x="83280" y="52760"/>
                    <a:pt x="82374" y="52760"/>
                  </a:cubicBezTo>
                  <a:cubicBezTo>
                    <a:pt x="82283" y="52760"/>
                    <a:pt x="82188" y="52774"/>
                    <a:pt x="82090" y="52806"/>
                  </a:cubicBezTo>
                  <a:cubicBezTo>
                    <a:pt x="80597" y="53284"/>
                    <a:pt x="79052" y="53524"/>
                    <a:pt x="77517" y="53524"/>
                  </a:cubicBezTo>
                  <a:cubicBezTo>
                    <a:pt x="74177" y="53524"/>
                    <a:pt x="70890" y="52385"/>
                    <a:pt x="68314" y="50078"/>
                  </a:cubicBezTo>
                  <a:cubicBezTo>
                    <a:pt x="63582" y="45839"/>
                    <a:pt x="63930" y="39463"/>
                    <a:pt x="63958" y="33637"/>
                  </a:cubicBezTo>
                  <a:cubicBezTo>
                    <a:pt x="63988" y="27941"/>
                    <a:pt x="63176" y="22541"/>
                    <a:pt x="59221" y="18173"/>
                  </a:cubicBezTo>
                  <a:cubicBezTo>
                    <a:pt x="55331" y="13877"/>
                    <a:pt x="49722" y="11692"/>
                    <a:pt x="44011" y="11353"/>
                  </a:cubicBezTo>
                  <a:cubicBezTo>
                    <a:pt x="43380" y="11316"/>
                    <a:pt x="42729" y="11296"/>
                    <a:pt x="42065" y="11296"/>
                  </a:cubicBezTo>
                  <a:cubicBezTo>
                    <a:pt x="40740" y="11296"/>
                    <a:pt x="39363" y="11376"/>
                    <a:pt x="37993" y="11563"/>
                  </a:cubicBezTo>
                  <a:cubicBezTo>
                    <a:pt x="37628" y="11019"/>
                    <a:pt x="37235" y="10491"/>
                    <a:pt x="36816" y="9997"/>
                  </a:cubicBezTo>
                  <a:cubicBezTo>
                    <a:pt x="32783" y="5203"/>
                    <a:pt x="26552" y="2280"/>
                    <a:pt x="20540" y="907"/>
                  </a:cubicBezTo>
                  <a:cubicBezTo>
                    <a:pt x="17888" y="300"/>
                    <a:pt x="15175" y="1"/>
                    <a:pt x="124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4" name="Google Shape;814;p24"/>
            <p:cNvGrpSpPr/>
            <p:nvPr/>
          </p:nvGrpSpPr>
          <p:grpSpPr>
            <a:xfrm>
              <a:off x="7870417" y="353878"/>
              <a:ext cx="1209270" cy="1239864"/>
              <a:chOff x="8208314" y="333530"/>
              <a:chExt cx="848194" cy="869653"/>
            </a:xfrm>
          </p:grpSpPr>
          <p:sp>
            <p:nvSpPr>
              <p:cNvPr id="815" name="Google Shape;815;p24"/>
              <p:cNvSpPr/>
              <p:nvPr/>
            </p:nvSpPr>
            <p:spPr>
              <a:xfrm rot="-2333254">
                <a:off x="8257683" y="522037"/>
                <a:ext cx="749456" cy="421846"/>
              </a:xfrm>
              <a:custGeom>
                <a:avLst/>
                <a:gdLst/>
                <a:ahLst/>
                <a:cxnLst/>
                <a:rect l="l" t="t" r="r" b="b"/>
                <a:pathLst>
                  <a:path w="7794" h="4387" extrusionOk="0">
                    <a:moveTo>
                      <a:pt x="61" y="3582"/>
                    </a:moveTo>
                    <a:cubicBezTo>
                      <a:pt x="1122" y="4387"/>
                      <a:pt x="2704" y="3939"/>
                      <a:pt x="3838" y="3508"/>
                    </a:cubicBezTo>
                    <a:cubicBezTo>
                      <a:pt x="5535" y="2869"/>
                      <a:pt x="6972" y="1724"/>
                      <a:pt x="7760" y="67"/>
                    </a:cubicBezTo>
                    <a:cubicBezTo>
                      <a:pt x="7794" y="0"/>
                      <a:pt x="7659" y="4"/>
                      <a:pt x="7635" y="55"/>
                    </a:cubicBezTo>
                    <a:cubicBezTo>
                      <a:pt x="6895" y="1603"/>
                      <a:pt x="5582" y="2701"/>
                      <a:pt x="4007" y="3344"/>
                    </a:cubicBezTo>
                    <a:cubicBezTo>
                      <a:pt x="2872" y="3804"/>
                      <a:pt x="1232" y="4316"/>
                      <a:pt x="162" y="3508"/>
                    </a:cubicBezTo>
                    <a:cubicBezTo>
                      <a:pt x="118" y="3471"/>
                      <a:pt x="0" y="3538"/>
                      <a:pt x="61" y="358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4"/>
              <p:cNvSpPr/>
              <p:nvPr/>
            </p:nvSpPr>
            <p:spPr>
              <a:xfrm rot="-2333254">
                <a:off x="8488239" y="910985"/>
                <a:ext cx="124140" cy="82888"/>
              </a:xfrm>
              <a:custGeom>
                <a:avLst/>
                <a:gdLst/>
                <a:ahLst/>
                <a:cxnLst/>
                <a:rect l="l" t="t" r="r" b="b"/>
                <a:pathLst>
                  <a:path w="1291" h="862" extrusionOk="0">
                    <a:moveTo>
                      <a:pt x="32" y="94"/>
                    </a:moveTo>
                    <a:cubicBezTo>
                      <a:pt x="250" y="468"/>
                      <a:pt x="718" y="812"/>
                      <a:pt x="1152" y="855"/>
                    </a:cubicBezTo>
                    <a:cubicBezTo>
                      <a:pt x="1206" y="862"/>
                      <a:pt x="1290" y="785"/>
                      <a:pt x="1200" y="774"/>
                    </a:cubicBezTo>
                    <a:cubicBezTo>
                      <a:pt x="799" y="734"/>
                      <a:pt x="355" y="387"/>
                      <a:pt x="153" y="41"/>
                    </a:cubicBezTo>
                    <a:cubicBezTo>
                      <a:pt x="129" y="0"/>
                      <a:pt x="1" y="44"/>
                      <a:pt x="32" y="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4"/>
              <p:cNvSpPr/>
              <p:nvPr/>
            </p:nvSpPr>
            <p:spPr>
              <a:xfrm rot="-2333254">
                <a:off x="8461855" y="1037078"/>
                <a:ext cx="130487" cy="75196"/>
              </a:xfrm>
              <a:custGeom>
                <a:avLst/>
                <a:gdLst/>
                <a:ahLst/>
                <a:cxnLst/>
                <a:rect l="l" t="t" r="r" b="b"/>
                <a:pathLst>
                  <a:path w="1357" h="782" extrusionOk="0">
                    <a:moveTo>
                      <a:pt x="91" y="771"/>
                    </a:moveTo>
                    <a:cubicBezTo>
                      <a:pt x="603" y="711"/>
                      <a:pt x="929" y="395"/>
                      <a:pt x="1296" y="65"/>
                    </a:cubicBezTo>
                    <a:cubicBezTo>
                      <a:pt x="1357" y="11"/>
                      <a:pt x="1226" y="1"/>
                      <a:pt x="1189" y="35"/>
                    </a:cubicBezTo>
                    <a:cubicBezTo>
                      <a:pt x="858" y="331"/>
                      <a:pt x="566" y="634"/>
                      <a:pt x="108" y="687"/>
                    </a:cubicBezTo>
                    <a:cubicBezTo>
                      <a:pt x="37" y="698"/>
                      <a:pt x="0" y="782"/>
                      <a:pt x="91" y="77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4"/>
              <p:cNvSpPr/>
              <p:nvPr/>
            </p:nvSpPr>
            <p:spPr>
              <a:xfrm rot="-2333254">
                <a:off x="8377307" y="1033628"/>
                <a:ext cx="89812" cy="85004"/>
              </a:xfrm>
              <a:custGeom>
                <a:avLst/>
                <a:gdLst/>
                <a:ahLst/>
                <a:cxnLst/>
                <a:rect l="l" t="t" r="r" b="b"/>
                <a:pathLst>
                  <a:path w="934" h="884" extrusionOk="0">
                    <a:moveTo>
                      <a:pt x="361" y="15"/>
                    </a:moveTo>
                    <a:cubicBezTo>
                      <a:pt x="223" y="32"/>
                      <a:pt x="31" y="183"/>
                      <a:pt x="11" y="348"/>
                    </a:cubicBezTo>
                    <a:cubicBezTo>
                      <a:pt x="1" y="439"/>
                      <a:pt x="4" y="533"/>
                      <a:pt x="44" y="611"/>
                    </a:cubicBezTo>
                    <a:cubicBezTo>
                      <a:pt x="71" y="661"/>
                      <a:pt x="112" y="701"/>
                      <a:pt x="152" y="732"/>
                    </a:cubicBezTo>
                    <a:cubicBezTo>
                      <a:pt x="361" y="883"/>
                      <a:pt x="644" y="856"/>
                      <a:pt x="818" y="661"/>
                    </a:cubicBezTo>
                    <a:cubicBezTo>
                      <a:pt x="879" y="594"/>
                      <a:pt x="930" y="503"/>
                      <a:pt x="930" y="402"/>
                    </a:cubicBezTo>
                    <a:cubicBezTo>
                      <a:pt x="933" y="254"/>
                      <a:pt x="832" y="122"/>
                      <a:pt x="722" y="65"/>
                    </a:cubicBezTo>
                    <a:cubicBezTo>
                      <a:pt x="607" y="8"/>
                      <a:pt x="495" y="1"/>
                      <a:pt x="361" y="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4"/>
              <p:cNvSpPr/>
              <p:nvPr/>
            </p:nvSpPr>
            <p:spPr>
              <a:xfrm rot="-2333254">
                <a:off x="8486467" y="1099462"/>
                <a:ext cx="89908" cy="84908"/>
              </a:xfrm>
              <a:custGeom>
                <a:avLst/>
                <a:gdLst/>
                <a:ahLst/>
                <a:cxnLst/>
                <a:rect l="l" t="t" r="r" b="b"/>
                <a:pathLst>
                  <a:path w="935" h="883" extrusionOk="0">
                    <a:moveTo>
                      <a:pt x="361" y="14"/>
                    </a:moveTo>
                    <a:cubicBezTo>
                      <a:pt x="223" y="31"/>
                      <a:pt x="32" y="182"/>
                      <a:pt x="11" y="350"/>
                    </a:cubicBezTo>
                    <a:cubicBezTo>
                      <a:pt x="1" y="439"/>
                      <a:pt x="5" y="536"/>
                      <a:pt x="45" y="613"/>
                    </a:cubicBezTo>
                    <a:cubicBezTo>
                      <a:pt x="72" y="664"/>
                      <a:pt x="112" y="701"/>
                      <a:pt x="153" y="731"/>
                    </a:cubicBezTo>
                    <a:cubicBezTo>
                      <a:pt x="361" y="883"/>
                      <a:pt x="644" y="855"/>
                      <a:pt x="819" y="661"/>
                    </a:cubicBezTo>
                    <a:cubicBezTo>
                      <a:pt x="880" y="597"/>
                      <a:pt x="927" y="506"/>
                      <a:pt x="930" y="401"/>
                    </a:cubicBezTo>
                    <a:cubicBezTo>
                      <a:pt x="934" y="254"/>
                      <a:pt x="833" y="122"/>
                      <a:pt x="718" y="64"/>
                    </a:cubicBezTo>
                    <a:cubicBezTo>
                      <a:pt x="607" y="7"/>
                      <a:pt x="496" y="1"/>
                      <a:pt x="361" y="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4"/>
              <p:cNvSpPr/>
              <p:nvPr/>
            </p:nvSpPr>
            <p:spPr>
              <a:xfrm rot="-2333254">
                <a:off x="8426468" y="912576"/>
                <a:ext cx="89716" cy="84811"/>
              </a:xfrm>
              <a:custGeom>
                <a:avLst/>
                <a:gdLst/>
                <a:ahLst/>
                <a:cxnLst/>
                <a:rect l="l" t="t" r="r" b="b"/>
                <a:pathLst>
                  <a:path w="933" h="882" extrusionOk="0">
                    <a:moveTo>
                      <a:pt x="361" y="13"/>
                    </a:moveTo>
                    <a:cubicBezTo>
                      <a:pt x="222" y="30"/>
                      <a:pt x="30" y="179"/>
                      <a:pt x="10" y="347"/>
                    </a:cubicBezTo>
                    <a:cubicBezTo>
                      <a:pt x="0" y="434"/>
                      <a:pt x="4" y="532"/>
                      <a:pt x="44" y="610"/>
                    </a:cubicBezTo>
                    <a:cubicBezTo>
                      <a:pt x="71" y="660"/>
                      <a:pt x="111" y="700"/>
                      <a:pt x="151" y="731"/>
                    </a:cubicBezTo>
                    <a:cubicBezTo>
                      <a:pt x="361" y="882"/>
                      <a:pt x="643" y="852"/>
                      <a:pt x="818" y="660"/>
                    </a:cubicBezTo>
                    <a:cubicBezTo>
                      <a:pt x="879" y="593"/>
                      <a:pt x="929" y="502"/>
                      <a:pt x="929" y="401"/>
                    </a:cubicBezTo>
                    <a:cubicBezTo>
                      <a:pt x="933" y="253"/>
                      <a:pt x="832" y="122"/>
                      <a:pt x="720" y="64"/>
                    </a:cubicBezTo>
                    <a:cubicBezTo>
                      <a:pt x="606" y="7"/>
                      <a:pt x="495" y="1"/>
                      <a:pt x="361"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 name="Google Shape;821;p24"/>
            <p:cNvGrpSpPr/>
            <p:nvPr/>
          </p:nvGrpSpPr>
          <p:grpSpPr>
            <a:xfrm>
              <a:off x="7459749" y="-203650"/>
              <a:ext cx="1028938" cy="865156"/>
              <a:chOff x="7947574" y="-55882"/>
              <a:chExt cx="721707" cy="606829"/>
            </a:xfrm>
          </p:grpSpPr>
          <p:sp>
            <p:nvSpPr>
              <p:cNvPr id="822" name="Google Shape;822;p24"/>
              <p:cNvSpPr/>
              <p:nvPr/>
            </p:nvSpPr>
            <p:spPr>
              <a:xfrm rot="-2333254">
                <a:off x="8006180" y="123007"/>
                <a:ext cx="657818" cy="249050"/>
              </a:xfrm>
              <a:custGeom>
                <a:avLst/>
                <a:gdLst/>
                <a:ahLst/>
                <a:cxnLst/>
                <a:rect l="l" t="t" r="r" b="b"/>
                <a:pathLst>
                  <a:path w="6841" h="2590" extrusionOk="0">
                    <a:moveTo>
                      <a:pt x="17" y="95"/>
                    </a:moveTo>
                    <a:cubicBezTo>
                      <a:pt x="279" y="1172"/>
                      <a:pt x="1491" y="1731"/>
                      <a:pt x="2451" y="2067"/>
                    </a:cubicBezTo>
                    <a:cubicBezTo>
                      <a:pt x="3871" y="2566"/>
                      <a:pt x="5366" y="2589"/>
                      <a:pt x="6760" y="1983"/>
                    </a:cubicBezTo>
                    <a:cubicBezTo>
                      <a:pt x="6841" y="1946"/>
                      <a:pt x="6767" y="1876"/>
                      <a:pt x="6699" y="1906"/>
                    </a:cubicBezTo>
                    <a:cubicBezTo>
                      <a:pt x="5299" y="2515"/>
                      <a:pt x="3801" y="2454"/>
                      <a:pt x="2387" y="1929"/>
                    </a:cubicBezTo>
                    <a:cubicBezTo>
                      <a:pt x="1491" y="1593"/>
                      <a:pt x="394" y="1068"/>
                      <a:pt x="148" y="61"/>
                    </a:cubicBezTo>
                    <a:cubicBezTo>
                      <a:pt x="135" y="0"/>
                      <a:pt x="1" y="34"/>
                      <a:pt x="17" y="9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4"/>
              <p:cNvSpPr/>
              <p:nvPr/>
            </p:nvSpPr>
            <p:spPr>
              <a:xfrm rot="-2333254">
                <a:off x="8120724" y="297138"/>
                <a:ext cx="47983" cy="113370"/>
              </a:xfrm>
              <a:custGeom>
                <a:avLst/>
                <a:gdLst/>
                <a:ahLst/>
                <a:cxnLst/>
                <a:rect l="l" t="t" r="r" b="b"/>
                <a:pathLst>
                  <a:path w="499" h="1179" extrusionOk="0">
                    <a:moveTo>
                      <a:pt x="47" y="71"/>
                    </a:moveTo>
                    <a:cubicBezTo>
                      <a:pt x="0" y="428"/>
                      <a:pt x="84" y="872"/>
                      <a:pt x="337" y="1141"/>
                    </a:cubicBezTo>
                    <a:cubicBezTo>
                      <a:pt x="370" y="1179"/>
                      <a:pt x="499" y="1128"/>
                      <a:pt x="458" y="1088"/>
                    </a:cubicBezTo>
                    <a:cubicBezTo>
                      <a:pt x="219" y="832"/>
                      <a:pt x="135" y="398"/>
                      <a:pt x="182" y="55"/>
                    </a:cubicBezTo>
                    <a:cubicBezTo>
                      <a:pt x="188" y="1"/>
                      <a:pt x="54" y="21"/>
                      <a:pt x="47" y="7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4"/>
              <p:cNvSpPr/>
              <p:nvPr/>
            </p:nvSpPr>
            <p:spPr>
              <a:xfrm rot="-2333254">
                <a:off x="8003427" y="402498"/>
                <a:ext cx="124429" cy="31444"/>
              </a:xfrm>
              <a:custGeom>
                <a:avLst/>
                <a:gdLst/>
                <a:ahLst/>
                <a:cxnLst/>
                <a:rect l="l" t="t" r="r" b="b"/>
                <a:pathLst>
                  <a:path w="1294" h="327" extrusionOk="0">
                    <a:moveTo>
                      <a:pt x="58" y="95"/>
                    </a:moveTo>
                    <a:cubicBezTo>
                      <a:pt x="408" y="327"/>
                      <a:pt x="785" y="297"/>
                      <a:pt x="1189" y="286"/>
                    </a:cubicBezTo>
                    <a:cubicBezTo>
                      <a:pt x="1256" y="283"/>
                      <a:pt x="1293" y="199"/>
                      <a:pt x="1202" y="202"/>
                    </a:cubicBezTo>
                    <a:cubicBezTo>
                      <a:pt x="832" y="213"/>
                      <a:pt x="485" y="239"/>
                      <a:pt x="162" y="28"/>
                    </a:cubicBezTo>
                    <a:cubicBezTo>
                      <a:pt x="122" y="0"/>
                      <a:pt x="1" y="58"/>
                      <a:pt x="58" y="9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4"/>
              <p:cNvSpPr/>
              <p:nvPr/>
            </p:nvSpPr>
            <p:spPr>
              <a:xfrm rot="-2333254">
                <a:off x="7962147" y="323074"/>
                <a:ext cx="74138" cy="72599"/>
              </a:xfrm>
              <a:custGeom>
                <a:avLst/>
                <a:gdLst/>
                <a:ahLst/>
                <a:cxnLst/>
                <a:rect l="l" t="t" r="r" b="b"/>
                <a:pathLst>
                  <a:path w="771" h="755" extrusionOk="0">
                    <a:moveTo>
                      <a:pt x="529" y="71"/>
                    </a:moveTo>
                    <a:cubicBezTo>
                      <a:pt x="435" y="7"/>
                      <a:pt x="233" y="0"/>
                      <a:pt x="132" y="94"/>
                    </a:cubicBezTo>
                    <a:cubicBezTo>
                      <a:pt x="78" y="145"/>
                      <a:pt x="27" y="209"/>
                      <a:pt x="11" y="279"/>
                    </a:cubicBezTo>
                    <a:cubicBezTo>
                      <a:pt x="0" y="324"/>
                      <a:pt x="7" y="370"/>
                      <a:pt x="17" y="411"/>
                    </a:cubicBezTo>
                    <a:cubicBezTo>
                      <a:pt x="67" y="619"/>
                      <a:pt x="260" y="754"/>
                      <a:pt x="471" y="723"/>
                    </a:cubicBezTo>
                    <a:cubicBezTo>
                      <a:pt x="546" y="714"/>
                      <a:pt x="626" y="683"/>
                      <a:pt x="684" y="619"/>
                    </a:cubicBezTo>
                    <a:cubicBezTo>
                      <a:pt x="761" y="529"/>
                      <a:pt x="771" y="391"/>
                      <a:pt x="731" y="296"/>
                    </a:cubicBezTo>
                    <a:cubicBezTo>
                      <a:pt x="690" y="198"/>
                      <a:pt x="623" y="135"/>
                      <a:pt x="529" y="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4"/>
              <p:cNvSpPr/>
              <p:nvPr/>
            </p:nvSpPr>
            <p:spPr>
              <a:xfrm rot="-2333254">
                <a:off x="7995588" y="422828"/>
                <a:ext cx="74234" cy="72696"/>
              </a:xfrm>
              <a:custGeom>
                <a:avLst/>
                <a:gdLst/>
                <a:ahLst/>
                <a:cxnLst/>
                <a:rect l="l" t="t" r="r" b="b"/>
                <a:pathLst>
                  <a:path w="772" h="756" extrusionOk="0">
                    <a:moveTo>
                      <a:pt x="529" y="75"/>
                    </a:moveTo>
                    <a:cubicBezTo>
                      <a:pt x="435" y="11"/>
                      <a:pt x="233" y="0"/>
                      <a:pt x="132" y="98"/>
                    </a:cubicBezTo>
                    <a:cubicBezTo>
                      <a:pt x="78" y="149"/>
                      <a:pt x="28" y="210"/>
                      <a:pt x="11" y="280"/>
                    </a:cubicBezTo>
                    <a:cubicBezTo>
                      <a:pt x="1" y="328"/>
                      <a:pt x="4" y="371"/>
                      <a:pt x="14" y="415"/>
                    </a:cubicBezTo>
                    <a:cubicBezTo>
                      <a:pt x="64" y="623"/>
                      <a:pt x="260" y="755"/>
                      <a:pt x="472" y="728"/>
                    </a:cubicBezTo>
                    <a:cubicBezTo>
                      <a:pt x="546" y="718"/>
                      <a:pt x="627" y="687"/>
                      <a:pt x="681" y="623"/>
                    </a:cubicBezTo>
                    <a:cubicBezTo>
                      <a:pt x="762" y="533"/>
                      <a:pt x="771" y="395"/>
                      <a:pt x="731" y="297"/>
                    </a:cubicBezTo>
                    <a:cubicBezTo>
                      <a:pt x="687" y="199"/>
                      <a:pt x="624" y="139"/>
                      <a:pt x="529" y="7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4"/>
              <p:cNvSpPr/>
              <p:nvPr/>
            </p:nvSpPr>
            <p:spPr>
              <a:xfrm rot="-2333254">
                <a:off x="8057959" y="272703"/>
                <a:ext cx="74234" cy="72696"/>
              </a:xfrm>
              <a:custGeom>
                <a:avLst/>
                <a:gdLst/>
                <a:ahLst/>
                <a:cxnLst/>
                <a:rect l="l" t="t" r="r" b="b"/>
                <a:pathLst>
                  <a:path w="772" h="756" extrusionOk="0">
                    <a:moveTo>
                      <a:pt x="529" y="75"/>
                    </a:moveTo>
                    <a:cubicBezTo>
                      <a:pt x="434" y="11"/>
                      <a:pt x="232" y="1"/>
                      <a:pt x="128" y="98"/>
                    </a:cubicBezTo>
                    <a:cubicBezTo>
                      <a:pt x="74" y="146"/>
                      <a:pt x="27" y="210"/>
                      <a:pt x="10" y="280"/>
                    </a:cubicBezTo>
                    <a:cubicBezTo>
                      <a:pt x="1" y="328"/>
                      <a:pt x="4" y="371"/>
                      <a:pt x="14" y="415"/>
                    </a:cubicBezTo>
                    <a:cubicBezTo>
                      <a:pt x="64" y="623"/>
                      <a:pt x="260" y="755"/>
                      <a:pt x="472" y="724"/>
                    </a:cubicBezTo>
                    <a:cubicBezTo>
                      <a:pt x="546" y="718"/>
                      <a:pt x="627" y="684"/>
                      <a:pt x="680" y="623"/>
                    </a:cubicBezTo>
                    <a:cubicBezTo>
                      <a:pt x="761" y="530"/>
                      <a:pt x="771" y="395"/>
                      <a:pt x="728" y="297"/>
                    </a:cubicBezTo>
                    <a:cubicBezTo>
                      <a:pt x="687" y="199"/>
                      <a:pt x="624" y="135"/>
                      <a:pt x="529" y="7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 name="Google Shape;828;p24"/>
            <p:cNvGrpSpPr/>
            <p:nvPr/>
          </p:nvGrpSpPr>
          <p:grpSpPr>
            <a:xfrm rot="-1410279">
              <a:off x="7567779" y="-611759"/>
              <a:ext cx="1305254" cy="1451132"/>
              <a:chOff x="3804957" y="83162"/>
              <a:chExt cx="915523" cy="1017843"/>
            </a:xfrm>
          </p:grpSpPr>
          <p:sp>
            <p:nvSpPr>
              <p:cNvPr id="829" name="Google Shape;829;p24"/>
              <p:cNvSpPr/>
              <p:nvPr/>
            </p:nvSpPr>
            <p:spPr>
              <a:xfrm rot="-5807687">
                <a:off x="3798535" y="186392"/>
                <a:ext cx="928366" cy="811383"/>
              </a:xfrm>
              <a:custGeom>
                <a:avLst/>
                <a:gdLst/>
                <a:ahLst/>
                <a:cxnLst/>
                <a:rect l="l" t="t" r="r" b="b"/>
                <a:pathLst>
                  <a:path w="14237" h="12443" extrusionOk="0">
                    <a:moveTo>
                      <a:pt x="14163" y="7113"/>
                    </a:moveTo>
                    <a:cubicBezTo>
                      <a:pt x="12873" y="8254"/>
                      <a:pt x="11281" y="9059"/>
                      <a:pt x="9595" y="9419"/>
                    </a:cubicBezTo>
                    <a:cubicBezTo>
                      <a:pt x="10524" y="10183"/>
                      <a:pt x="11190" y="11257"/>
                      <a:pt x="11462" y="12429"/>
                    </a:cubicBezTo>
                    <a:cubicBezTo>
                      <a:pt x="10453" y="12442"/>
                      <a:pt x="9422" y="12354"/>
                      <a:pt x="8487" y="11974"/>
                    </a:cubicBezTo>
                    <a:cubicBezTo>
                      <a:pt x="7554" y="11594"/>
                      <a:pt x="6716" y="10887"/>
                      <a:pt x="6366" y="9941"/>
                    </a:cubicBezTo>
                    <a:cubicBezTo>
                      <a:pt x="5353" y="10567"/>
                      <a:pt x="4046" y="10597"/>
                      <a:pt x="2919" y="10210"/>
                    </a:cubicBezTo>
                    <a:cubicBezTo>
                      <a:pt x="1792" y="9826"/>
                      <a:pt x="828" y="9065"/>
                      <a:pt x="0" y="8210"/>
                    </a:cubicBezTo>
                    <a:cubicBezTo>
                      <a:pt x="1013" y="7605"/>
                      <a:pt x="2811" y="6989"/>
                      <a:pt x="3922" y="7379"/>
                    </a:cubicBezTo>
                    <a:cubicBezTo>
                      <a:pt x="3131" y="5783"/>
                      <a:pt x="2542" y="4336"/>
                      <a:pt x="3205" y="2679"/>
                    </a:cubicBezTo>
                    <a:cubicBezTo>
                      <a:pt x="4349" y="3033"/>
                      <a:pt x="5359" y="3821"/>
                      <a:pt x="5979" y="4851"/>
                    </a:cubicBezTo>
                    <a:cubicBezTo>
                      <a:pt x="6470" y="2868"/>
                      <a:pt x="7773" y="1101"/>
                      <a:pt x="9523" y="47"/>
                    </a:cubicBezTo>
                    <a:cubicBezTo>
                      <a:pt x="9604" y="0"/>
                      <a:pt x="10113" y="1969"/>
                      <a:pt x="10137" y="2151"/>
                    </a:cubicBezTo>
                    <a:cubicBezTo>
                      <a:pt x="10311" y="3491"/>
                      <a:pt x="10089" y="4875"/>
                      <a:pt x="9520" y="6116"/>
                    </a:cubicBezTo>
                    <a:cubicBezTo>
                      <a:pt x="9574" y="6002"/>
                      <a:pt x="10483" y="5985"/>
                      <a:pt x="10611" y="5982"/>
                    </a:cubicBezTo>
                    <a:cubicBezTo>
                      <a:pt x="11231" y="5965"/>
                      <a:pt x="11853" y="6100"/>
                      <a:pt x="12449" y="6254"/>
                    </a:cubicBezTo>
                    <a:cubicBezTo>
                      <a:pt x="12607" y="6295"/>
                      <a:pt x="14237" y="7049"/>
                      <a:pt x="14163" y="711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4"/>
              <p:cNvSpPr/>
              <p:nvPr/>
            </p:nvSpPr>
            <p:spPr>
              <a:xfrm rot="-5807687">
                <a:off x="4114074" y="264798"/>
                <a:ext cx="198754" cy="587198"/>
              </a:xfrm>
              <a:custGeom>
                <a:avLst/>
                <a:gdLst/>
                <a:ahLst/>
                <a:cxnLst/>
                <a:rect l="l" t="t" r="r" b="b"/>
                <a:pathLst>
                  <a:path w="3048" h="9005" extrusionOk="0">
                    <a:moveTo>
                      <a:pt x="3011" y="0"/>
                    </a:moveTo>
                    <a:cubicBezTo>
                      <a:pt x="3000" y="0"/>
                      <a:pt x="2987" y="7"/>
                      <a:pt x="2980" y="17"/>
                    </a:cubicBezTo>
                    <a:cubicBezTo>
                      <a:pt x="2431" y="1141"/>
                      <a:pt x="1920" y="2286"/>
                      <a:pt x="1496" y="3467"/>
                    </a:cubicBezTo>
                    <a:cubicBezTo>
                      <a:pt x="1129" y="4484"/>
                      <a:pt x="806" y="5518"/>
                      <a:pt x="533" y="6565"/>
                    </a:cubicBezTo>
                    <a:lnTo>
                      <a:pt x="620" y="6635"/>
                    </a:lnTo>
                    <a:cubicBezTo>
                      <a:pt x="647" y="6655"/>
                      <a:pt x="654" y="6696"/>
                      <a:pt x="630" y="6722"/>
                    </a:cubicBezTo>
                    <a:cubicBezTo>
                      <a:pt x="617" y="6739"/>
                      <a:pt x="600" y="6747"/>
                      <a:pt x="579" y="6747"/>
                    </a:cubicBezTo>
                    <a:cubicBezTo>
                      <a:pt x="567" y="6747"/>
                      <a:pt x="553" y="6743"/>
                      <a:pt x="543" y="6733"/>
                    </a:cubicBezTo>
                    <a:lnTo>
                      <a:pt x="499" y="6699"/>
                    </a:lnTo>
                    <a:lnTo>
                      <a:pt x="408" y="7062"/>
                    </a:lnTo>
                    <a:cubicBezTo>
                      <a:pt x="341" y="7339"/>
                      <a:pt x="281" y="7618"/>
                      <a:pt x="220" y="7894"/>
                    </a:cubicBezTo>
                    <a:cubicBezTo>
                      <a:pt x="247" y="7891"/>
                      <a:pt x="273" y="7884"/>
                      <a:pt x="301" y="7881"/>
                    </a:cubicBezTo>
                    <a:lnTo>
                      <a:pt x="310" y="7881"/>
                    </a:lnTo>
                    <a:cubicBezTo>
                      <a:pt x="341" y="7881"/>
                      <a:pt x="368" y="7901"/>
                      <a:pt x="374" y="7931"/>
                    </a:cubicBezTo>
                    <a:cubicBezTo>
                      <a:pt x="382" y="7965"/>
                      <a:pt x="357" y="7999"/>
                      <a:pt x="324" y="8005"/>
                    </a:cubicBezTo>
                    <a:cubicBezTo>
                      <a:pt x="281" y="8012"/>
                      <a:pt x="236" y="8022"/>
                      <a:pt x="192" y="8029"/>
                    </a:cubicBezTo>
                    <a:cubicBezTo>
                      <a:pt x="122" y="8355"/>
                      <a:pt x="58" y="8678"/>
                      <a:pt x="1" y="9005"/>
                    </a:cubicBezTo>
                    <a:cubicBezTo>
                      <a:pt x="48" y="8981"/>
                      <a:pt x="95" y="8955"/>
                      <a:pt x="142" y="8924"/>
                    </a:cubicBezTo>
                    <a:cubicBezTo>
                      <a:pt x="149" y="8921"/>
                      <a:pt x="159" y="8914"/>
                      <a:pt x="169" y="8911"/>
                    </a:cubicBezTo>
                    <a:cubicBezTo>
                      <a:pt x="175" y="8928"/>
                      <a:pt x="183" y="8944"/>
                      <a:pt x="189" y="8964"/>
                    </a:cubicBezTo>
                    <a:cubicBezTo>
                      <a:pt x="189" y="8968"/>
                      <a:pt x="192" y="8972"/>
                      <a:pt x="192" y="8975"/>
                    </a:cubicBezTo>
                    <a:cubicBezTo>
                      <a:pt x="226" y="8779"/>
                      <a:pt x="260" y="8588"/>
                      <a:pt x="293" y="8399"/>
                    </a:cubicBezTo>
                    <a:cubicBezTo>
                      <a:pt x="256" y="8366"/>
                      <a:pt x="220" y="8332"/>
                      <a:pt x="183" y="8298"/>
                    </a:cubicBezTo>
                    <a:cubicBezTo>
                      <a:pt x="155" y="8274"/>
                      <a:pt x="152" y="8234"/>
                      <a:pt x="175" y="8207"/>
                    </a:cubicBezTo>
                    <a:cubicBezTo>
                      <a:pt x="189" y="8194"/>
                      <a:pt x="206" y="8187"/>
                      <a:pt x="223" y="8187"/>
                    </a:cubicBezTo>
                    <a:cubicBezTo>
                      <a:pt x="240" y="8187"/>
                      <a:pt x="253" y="8194"/>
                      <a:pt x="267" y="8204"/>
                    </a:cubicBezTo>
                    <a:cubicBezTo>
                      <a:pt x="284" y="8221"/>
                      <a:pt x="304" y="8237"/>
                      <a:pt x="324" y="8254"/>
                    </a:cubicBezTo>
                    <a:cubicBezTo>
                      <a:pt x="382" y="7945"/>
                      <a:pt x="445" y="7639"/>
                      <a:pt x="512" y="7328"/>
                    </a:cubicBezTo>
                    <a:cubicBezTo>
                      <a:pt x="495" y="7339"/>
                      <a:pt x="482" y="7349"/>
                      <a:pt x="466" y="7356"/>
                    </a:cubicBezTo>
                    <a:cubicBezTo>
                      <a:pt x="455" y="7362"/>
                      <a:pt x="445" y="7365"/>
                      <a:pt x="435" y="7365"/>
                    </a:cubicBezTo>
                    <a:cubicBezTo>
                      <a:pt x="411" y="7365"/>
                      <a:pt x="391" y="7353"/>
                      <a:pt x="377" y="7332"/>
                    </a:cubicBezTo>
                    <a:cubicBezTo>
                      <a:pt x="361" y="7302"/>
                      <a:pt x="371" y="7264"/>
                      <a:pt x="402" y="7248"/>
                    </a:cubicBezTo>
                    <a:cubicBezTo>
                      <a:pt x="452" y="7218"/>
                      <a:pt x="499" y="7194"/>
                      <a:pt x="550" y="7167"/>
                    </a:cubicBezTo>
                    <a:cubicBezTo>
                      <a:pt x="553" y="7143"/>
                      <a:pt x="559" y="7123"/>
                      <a:pt x="563" y="7100"/>
                    </a:cubicBezTo>
                    <a:cubicBezTo>
                      <a:pt x="846" y="5885"/>
                      <a:pt x="1196" y="4686"/>
                      <a:pt x="1600" y="3504"/>
                    </a:cubicBezTo>
                    <a:cubicBezTo>
                      <a:pt x="2010" y="2323"/>
                      <a:pt x="2506" y="1175"/>
                      <a:pt x="3040" y="47"/>
                    </a:cubicBezTo>
                    <a:cubicBezTo>
                      <a:pt x="3048" y="30"/>
                      <a:pt x="3040" y="10"/>
                      <a:pt x="3023" y="4"/>
                    </a:cubicBezTo>
                    <a:cubicBezTo>
                      <a:pt x="3020" y="0"/>
                      <a:pt x="3017" y="0"/>
                      <a:pt x="3011"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4"/>
              <p:cNvSpPr/>
              <p:nvPr/>
            </p:nvSpPr>
            <p:spPr>
              <a:xfrm rot="-5807687">
                <a:off x="4103405" y="341305"/>
                <a:ext cx="462325" cy="92465"/>
              </a:xfrm>
              <a:custGeom>
                <a:avLst/>
                <a:gdLst/>
                <a:ahLst/>
                <a:cxnLst/>
                <a:rect l="l" t="t" r="r" b="b"/>
                <a:pathLst>
                  <a:path w="7090" h="1418" extrusionOk="0">
                    <a:moveTo>
                      <a:pt x="5995" y="0"/>
                    </a:moveTo>
                    <a:cubicBezTo>
                      <a:pt x="3723" y="0"/>
                      <a:pt x="1657" y="431"/>
                      <a:pt x="189" y="1219"/>
                    </a:cubicBezTo>
                    <a:cubicBezTo>
                      <a:pt x="138" y="1246"/>
                      <a:pt x="91" y="1270"/>
                      <a:pt x="41" y="1300"/>
                    </a:cubicBezTo>
                    <a:cubicBezTo>
                      <a:pt x="10" y="1316"/>
                      <a:pt x="0" y="1354"/>
                      <a:pt x="16" y="1384"/>
                    </a:cubicBezTo>
                    <a:cubicBezTo>
                      <a:pt x="30" y="1405"/>
                      <a:pt x="50" y="1417"/>
                      <a:pt x="74" y="1417"/>
                    </a:cubicBezTo>
                    <a:cubicBezTo>
                      <a:pt x="84" y="1417"/>
                      <a:pt x="94" y="1414"/>
                      <a:pt x="105" y="1408"/>
                    </a:cubicBezTo>
                    <a:cubicBezTo>
                      <a:pt x="121" y="1401"/>
                      <a:pt x="134" y="1391"/>
                      <a:pt x="151" y="1380"/>
                    </a:cubicBezTo>
                    <a:cubicBezTo>
                      <a:pt x="1606" y="569"/>
                      <a:pt x="3693" y="128"/>
                      <a:pt x="5992" y="128"/>
                    </a:cubicBezTo>
                    <a:cubicBezTo>
                      <a:pt x="6329" y="128"/>
                      <a:pt x="6675" y="135"/>
                      <a:pt x="7022" y="155"/>
                    </a:cubicBezTo>
                    <a:cubicBezTo>
                      <a:pt x="7062" y="155"/>
                      <a:pt x="7086" y="132"/>
                      <a:pt x="7090" y="98"/>
                    </a:cubicBezTo>
                    <a:cubicBezTo>
                      <a:pt x="7090" y="61"/>
                      <a:pt x="7062" y="31"/>
                      <a:pt x="7029" y="31"/>
                    </a:cubicBezTo>
                    <a:cubicBezTo>
                      <a:pt x="6679" y="11"/>
                      <a:pt x="6335" y="0"/>
                      <a:pt x="5995"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4"/>
              <p:cNvSpPr/>
              <p:nvPr/>
            </p:nvSpPr>
            <p:spPr>
              <a:xfrm rot="-5807687">
                <a:off x="4384816" y="368139"/>
                <a:ext cx="300348" cy="181604"/>
              </a:xfrm>
              <a:custGeom>
                <a:avLst/>
                <a:gdLst/>
                <a:ahLst/>
                <a:cxnLst/>
                <a:rect l="l" t="t" r="r" b="b"/>
                <a:pathLst>
                  <a:path w="4606" h="2785" extrusionOk="0">
                    <a:moveTo>
                      <a:pt x="71" y="0"/>
                    </a:moveTo>
                    <a:cubicBezTo>
                      <a:pt x="54" y="0"/>
                      <a:pt x="37" y="7"/>
                      <a:pt x="23" y="20"/>
                    </a:cubicBezTo>
                    <a:cubicBezTo>
                      <a:pt x="0" y="47"/>
                      <a:pt x="3" y="87"/>
                      <a:pt x="31" y="111"/>
                    </a:cubicBezTo>
                    <a:cubicBezTo>
                      <a:pt x="68" y="145"/>
                      <a:pt x="104" y="179"/>
                      <a:pt x="141" y="212"/>
                    </a:cubicBezTo>
                    <a:cubicBezTo>
                      <a:pt x="1414" y="1327"/>
                      <a:pt x="2922" y="2215"/>
                      <a:pt x="4515" y="2781"/>
                    </a:cubicBezTo>
                    <a:cubicBezTo>
                      <a:pt x="4521" y="2784"/>
                      <a:pt x="4528" y="2784"/>
                      <a:pt x="4535" y="2784"/>
                    </a:cubicBezTo>
                    <a:cubicBezTo>
                      <a:pt x="4562" y="2784"/>
                      <a:pt x="4585" y="2771"/>
                      <a:pt x="4596" y="2744"/>
                    </a:cubicBezTo>
                    <a:cubicBezTo>
                      <a:pt x="4605" y="2710"/>
                      <a:pt x="4588" y="2673"/>
                      <a:pt x="4558" y="2663"/>
                    </a:cubicBezTo>
                    <a:cubicBezTo>
                      <a:pt x="2956" y="2094"/>
                      <a:pt x="1441" y="1195"/>
                      <a:pt x="172" y="67"/>
                    </a:cubicBezTo>
                    <a:cubicBezTo>
                      <a:pt x="152" y="50"/>
                      <a:pt x="132" y="34"/>
                      <a:pt x="115" y="17"/>
                    </a:cubicBezTo>
                    <a:cubicBezTo>
                      <a:pt x="101" y="7"/>
                      <a:pt x="88" y="0"/>
                      <a:pt x="71"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4"/>
              <p:cNvSpPr/>
              <p:nvPr/>
            </p:nvSpPr>
            <p:spPr>
              <a:xfrm rot="-5807687">
                <a:off x="4238947" y="610808"/>
                <a:ext cx="141632" cy="129112"/>
              </a:xfrm>
              <a:custGeom>
                <a:avLst/>
                <a:gdLst/>
                <a:ahLst/>
                <a:cxnLst/>
                <a:rect l="l" t="t" r="r" b="b"/>
                <a:pathLst>
                  <a:path w="2172" h="1980" extrusionOk="0">
                    <a:moveTo>
                      <a:pt x="1" y="0"/>
                    </a:moveTo>
                    <a:cubicBezTo>
                      <a:pt x="14" y="77"/>
                      <a:pt x="24" y="151"/>
                      <a:pt x="34" y="226"/>
                    </a:cubicBezTo>
                    <a:cubicBezTo>
                      <a:pt x="576" y="801"/>
                      <a:pt x="1226" y="1309"/>
                      <a:pt x="1855" y="1808"/>
                    </a:cubicBezTo>
                    <a:lnTo>
                      <a:pt x="2017" y="1932"/>
                    </a:lnTo>
                    <a:lnTo>
                      <a:pt x="2061" y="1966"/>
                    </a:lnTo>
                    <a:cubicBezTo>
                      <a:pt x="2071" y="1976"/>
                      <a:pt x="2085" y="1980"/>
                      <a:pt x="2097" y="1980"/>
                    </a:cubicBezTo>
                    <a:cubicBezTo>
                      <a:pt x="2118" y="1980"/>
                      <a:pt x="2135" y="1972"/>
                      <a:pt x="2148" y="1955"/>
                    </a:cubicBezTo>
                    <a:cubicBezTo>
                      <a:pt x="2172" y="1929"/>
                      <a:pt x="2165" y="1888"/>
                      <a:pt x="2138" y="1868"/>
                    </a:cubicBezTo>
                    <a:lnTo>
                      <a:pt x="2051" y="1798"/>
                    </a:lnTo>
                    <a:lnTo>
                      <a:pt x="1933" y="1707"/>
                    </a:lnTo>
                    <a:cubicBezTo>
                      <a:pt x="1256" y="1175"/>
                      <a:pt x="556" y="626"/>
                      <a:pt x="1"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4"/>
              <p:cNvSpPr/>
              <p:nvPr/>
            </p:nvSpPr>
            <p:spPr>
              <a:xfrm rot="-5807687">
                <a:off x="4392668" y="660644"/>
                <a:ext cx="129112" cy="17411"/>
              </a:xfrm>
              <a:custGeom>
                <a:avLst/>
                <a:gdLst/>
                <a:ahLst/>
                <a:cxnLst/>
                <a:rect l="l" t="t" r="r" b="b"/>
                <a:pathLst>
                  <a:path w="1980" h="267" extrusionOk="0">
                    <a:moveTo>
                      <a:pt x="1908" y="1"/>
                    </a:moveTo>
                    <a:lnTo>
                      <a:pt x="1899" y="1"/>
                    </a:lnTo>
                    <a:cubicBezTo>
                      <a:pt x="1871" y="4"/>
                      <a:pt x="1845" y="11"/>
                      <a:pt x="1818" y="14"/>
                    </a:cubicBezTo>
                    <a:cubicBezTo>
                      <a:pt x="1349" y="99"/>
                      <a:pt x="838" y="139"/>
                      <a:pt x="303" y="139"/>
                    </a:cubicBezTo>
                    <a:cubicBezTo>
                      <a:pt x="218" y="139"/>
                      <a:pt x="134" y="139"/>
                      <a:pt x="50" y="135"/>
                    </a:cubicBezTo>
                    <a:cubicBezTo>
                      <a:pt x="33" y="179"/>
                      <a:pt x="16" y="220"/>
                      <a:pt x="0" y="264"/>
                    </a:cubicBezTo>
                    <a:cubicBezTo>
                      <a:pt x="104" y="264"/>
                      <a:pt x="205" y="267"/>
                      <a:pt x="303" y="267"/>
                    </a:cubicBezTo>
                    <a:cubicBezTo>
                      <a:pt x="828" y="267"/>
                      <a:pt x="1329" y="226"/>
                      <a:pt x="1790" y="149"/>
                    </a:cubicBezTo>
                    <a:cubicBezTo>
                      <a:pt x="1834" y="142"/>
                      <a:pt x="1879" y="132"/>
                      <a:pt x="1922" y="125"/>
                    </a:cubicBezTo>
                    <a:cubicBezTo>
                      <a:pt x="1955" y="119"/>
                      <a:pt x="1980" y="85"/>
                      <a:pt x="1972" y="51"/>
                    </a:cubicBezTo>
                    <a:cubicBezTo>
                      <a:pt x="1966" y="21"/>
                      <a:pt x="1939" y="1"/>
                      <a:pt x="1908" y="1"/>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4"/>
              <p:cNvSpPr/>
              <p:nvPr/>
            </p:nvSpPr>
            <p:spPr>
              <a:xfrm rot="-5807687">
                <a:off x="4302425" y="249321"/>
                <a:ext cx="87183" cy="36060"/>
              </a:xfrm>
              <a:custGeom>
                <a:avLst/>
                <a:gdLst/>
                <a:ahLst/>
                <a:cxnLst/>
                <a:rect l="l" t="t" r="r" b="b"/>
                <a:pathLst>
                  <a:path w="1337" h="553" extrusionOk="0">
                    <a:moveTo>
                      <a:pt x="1043" y="44"/>
                    </a:moveTo>
                    <a:cubicBezTo>
                      <a:pt x="764" y="219"/>
                      <a:pt x="465" y="344"/>
                      <a:pt x="145" y="424"/>
                    </a:cubicBezTo>
                    <a:cubicBezTo>
                      <a:pt x="0" y="458"/>
                      <a:pt x="24" y="552"/>
                      <a:pt x="168" y="519"/>
                    </a:cubicBezTo>
                    <a:cubicBezTo>
                      <a:pt x="549" y="424"/>
                      <a:pt x="902" y="273"/>
                      <a:pt x="1232" y="64"/>
                    </a:cubicBezTo>
                    <a:cubicBezTo>
                      <a:pt x="1337" y="0"/>
                      <a:pt x="1094" y="10"/>
                      <a:pt x="1043" y="44"/>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4"/>
              <p:cNvSpPr/>
              <p:nvPr/>
            </p:nvSpPr>
            <p:spPr>
              <a:xfrm rot="-5807687">
                <a:off x="4347064" y="333782"/>
                <a:ext cx="82619" cy="27518"/>
              </a:xfrm>
              <a:custGeom>
                <a:avLst/>
                <a:gdLst/>
                <a:ahLst/>
                <a:cxnLst/>
                <a:rect l="l" t="t" r="r" b="b"/>
                <a:pathLst>
                  <a:path w="1267" h="422" extrusionOk="0">
                    <a:moveTo>
                      <a:pt x="1102" y="41"/>
                    </a:moveTo>
                    <a:cubicBezTo>
                      <a:pt x="785" y="136"/>
                      <a:pt x="465" y="220"/>
                      <a:pt x="145" y="293"/>
                    </a:cubicBezTo>
                    <a:cubicBezTo>
                      <a:pt x="0" y="327"/>
                      <a:pt x="24" y="422"/>
                      <a:pt x="169" y="388"/>
                    </a:cubicBezTo>
                    <a:cubicBezTo>
                      <a:pt x="492" y="313"/>
                      <a:pt x="808" y="229"/>
                      <a:pt x="1125" y="136"/>
                    </a:cubicBezTo>
                    <a:cubicBezTo>
                      <a:pt x="1267" y="95"/>
                      <a:pt x="1243" y="1"/>
                      <a:pt x="1102" y="41"/>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4"/>
              <p:cNvSpPr/>
              <p:nvPr/>
            </p:nvSpPr>
            <p:spPr>
              <a:xfrm rot="-5807687">
                <a:off x="4299514" y="325897"/>
                <a:ext cx="98855" cy="34495"/>
              </a:xfrm>
              <a:custGeom>
                <a:avLst/>
                <a:gdLst/>
                <a:ahLst/>
                <a:cxnLst/>
                <a:rect l="l" t="t" r="r" b="b"/>
                <a:pathLst>
                  <a:path w="1516" h="529" extrusionOk="0">
                    <a:moveTo>
                      <a:pt x="1229" y="38"/>
                    </a:moveTo>
                    <a:cubicBezTo>
                      <a:pt x="909" y="219"/>
                      <a:pt x="572" y="341"/>
                      <a:pt x="209" y="394"/>
                    </a:cubicBezTo>
                    <a:cubicBezTo>
                      <a:pt x="101" y="411"/>
                      <a:pt x="0" y="529"/>
                      <a:pt x="168" y="502"/>
                    </a:cubicBezTo>
                    <a:cubicBezTo>
                      <a:pt x="596" y="438"/>
                      <a:pt x="1000" y="300"/>
                      <a:pt x="1374" y="88"/>
                    </a:cubicBezTo>
                    <a:cubicBezTo>
                      <a:pt x="1515" y="7"/>
                      <a:pt x="1296" y="0"/>
                      <a:pt x="1229" y="3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4"/>
              <p:cNvSpPr/>
              <p:nvPr/>
            </p:nvSpPr>
            <p:spPr>
              <a:xfrm rot="-5807687">
                <a:off x="4367761" y="449514"/>
                <a:ext cx="88748" cy="18519"/>
              </a:xfrm>
              <a:custGeom>
                <a:avLst/>
                <a:gdLst/>
                <a:ahLst/>
                <a:cxnLst/>
                <a:rect l="l" t="t" r="r" b="b"/>
                <a:pathLst>
                  <a:path w="1361" h="284" extrusionOk="0">
                    <a:moveTo>
                      <a:pt x="1192" y="44"/>
                    </a:moveTo>
                    <a:cubicBezTo>
                      <a:pt x="893" y="132"/>
                      <a:pt x="593" y="169"/>
                      <a:pt x="280" y="152"/>
                    </a:cubicBezTo>
                    <a:cubicBezTo>
                      <a:pt x="220" y="149"/>
                      <a:pt x="1" y="260"/>
                      <a:pt x="128" y="263"/>
                    </a:cubicBezTo>
                    <a:cubicBezTo>
                      <a:pt x="498" y="283"/>
                      <a:pt x="862" y="243"/>
                      <a:pt x="1219" y="139"/>
                    </a:cubicBezTo>
                    <a:cubicBezTo>
                      <a:pt x="1360" y="98"/>
                      <a:pt x="1337" y="0"/>
                      <a:pt x="1192" y="44"/>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4"/>
              <p:cNvSpPr/>
              <p:nvPr/>
            </p:nvSpPr>
            <p:spPr>
              <a:xfrm rot="-5807687">
                <a:off x="4179126" y="802964"/>
                <a:ext cx="42450" cy="94030"/>
              </a:xfrm>
              <a:custGeom>
                <a:avLst/>
                <a:gdLst/>
                <a:ahLst/>
                <a:cxnLst/>
                <a:rect l="l" t="t" r="r" b="b"/>
                <a:pathLst>
                  <a:path w="651" h="1442" extrusionOk="0">
                    <a:moveTo>
                      <a:pt x="14" y="128"/>
                    </a:moveTo>
                    <a:cubicBezTo>
                      <a:pt x="95" y="559"/>
                      <a:pt x="182" y="980"/>
                      <a:pt x="381" y="1371"/>
                    </a:cubicBezTo>
                    <a:cubicBezTo>
                      <a:pt x="418" y="1441"/>
                      <a:pt x="651" y="1360"/>
                      <a:pt x="623" y="1306"/>
                    </a:cubicBezTo>
                    <a:cubicBezTo>
                      <a:pt x="424" y="916"/>
                      <a:pt x="337" y="492"/>
                      <a:pt x="256" y="64"/>
                    </a:cubicBezTo>
                    <a:cubicBezTo>
                      <a:pt x="247" y="1"/>
                      <a:pt x="0" y="58"/>
                      <a:pt x="14" y="12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4"/>
              <p:cNvSpPr/>
              <p:nvPr/>
            </p:nvSpPr>
            <p:spPr>
              <a:xfrm rot="-5807687">
                <a:off x="4253874" y="791696"/>
                <a:ext cx="38277" cy="43298"/>
              </a:xfrm>
              <a:custGeom>
                <a:avLst/>
                <a:gdLst/>
                <a:ahLst/>
                <a:cxnLst/>
                <a:rect l="l" t="t" r="r" b="b"/>
                <a:pathLst>
                  <a:path w="587" h="664" extrusionOk="0">
                    <a:moveTo>
                      <a:pt x="27" y="132"/>
                    </a:moveTo>
                    <a:cubicBezTo>
                      <a:pt x="121" y="286"/>
                      <a:pt x="219" y="441"/>
                      <a:pt x="314" y="592"/>
                    </a:cubicBezTo>
                    <a:cubicBezTo>
                      <a:pt x="357" y="664"/>
                      <a:pt x="586" y="572"/>
                      <a:pt x="556" y="529"/>
                    </a:cubicBezTo>
                    <a:cubicBezTo>
                      <a:pt x="462" y="374"/>
                      <a:pt x="364" y="222"/>
                      <a:pt x="269" y="67"/>
                    </a:cubicBezTo>
                    <a:cubicBezTo>
                      <a:pt x="226" y="0"/>
                      <a:pt x="0" y="88"/>
                      <a:pt x="27" y="132"/>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4"/>
              <p:cNvSpPr/>
              <p:nvPr/>
            </p:nvSpPr>
            <p:spPr>
              <a:xfrm rot="-5807687">
                <a:off x="4342339" y="831945"/>
                <a:ext cx="110006" cy="16041"/>
              </a:xfrm>
              <a:custGeom>
                <a:avLst/>
                <a:gdLst/>
                <a:ahLst/>
                <a:cxnLst/>
                <a:rect l="l" t="t" r="r" b="b"/>
                <a:pathLst>
                  <a:path w="1687" h="246" extrusionOk="0">
                    <a:moveTo>
                      <a:pt x="1605" y="128"/>
                    </a:moveTo>
                    <a:cubicBezTo>
                      <a:pt x="1141" y="23"/>
                      <a:pt x="680" y="0"/>
                      <a:pt x="209" y="47"/>
                    </a:cubicBezTo>
                    <a:cubicBezTo>
                      <a:pt x="101" y="57"/>
                      <a:pt x="0" y="171"/>
                      <a:pt x="168" y="154"/>
                    </a:cubicBezTo>
                    <a:cubicBezTo>
                      <a:pt x="586" y="111"/>
                      <a:pt x="999" y="138"/>
                      <a:pt x="1407" y="229"/>
                    </a:cubicBezTo>
                    <a:cubicBezTo>
                      <a:pt x="1471" y="246"/>
                      <a:pt x="1686" y="145"/>
                      <a:pt x="1605" y="12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4"/>
              <p:cNvSpPr/>
              <p:nvPr/>
            </p:nvSpPr>
            <p:spPr>
              <a:xfrm rot="-5807687">
                <a:off x="4443869" y="688527"/>
                <a:ext cx="104072" cy="13498"/>
              </a:xfrm>
              <a:custGeom>
                <a:avLst/>
                <a:gdLst/>
                <a:ahLst/>
                <a:cxnLst/>
                <a:rect l="l" t="t" r="r" b="b"/>
                <a:pathLst>
                  <a:path w="1596" h="207" extrusionOk="0">
                    <a:moveTo>
                      <a:pt x="1428" y="24"/>
                    </a:moveTo>
                    <a:cubicBezTo>
                      <a:pt x="1047" y="75"/>
                      <a:pt x="663" y="92"/>
                      <a:pt x="280" y="68"/>
                    </a:cubicBezTo>
                    <a:cubicBezTo>
                      <a:pt x="219" y="65"/>
                      <a:pt x="0" y="173"/>
                      <a:pt x="128" y="179"/>
                    </a:cubicBezTo>
                    <a:cubicBezTo>
                      <a:pt x="549" y="206"/>
                      <a:pt x="970" y="189"/>
                      <a:pt x="1387" y="133"/>
                    </a:cubicBezTo>
                    <a:cubicBezTo>
                      <a:pt x="1495" y="119"/>
                      <a:pt x="1596" y="1"/>
                      <a:pt x="1428" y="24"/>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4"/>
              <p:cNvSpPr/>
              <p:nvPr/>
            </p:nvSpPr>
            <p:spPr>
              <a:xfrm rot="-5807687">
                <a:off x="4466865" y="774340"/>
                <a:ext cx="61948" cy="18715"/>
              </a:xfrm>
              <a:custGeom>
                <a:avLst/>
                <a:gdLst/>
                <a:ahLst/>
                <a:cxnLst/>
                <a:rect l="l" t="t" r="r" b="b"/>
                <a:pathLst>
                  <a:path w="950" h="287" extrusionOk="0">
                    <a:moveTo>
                      <a:pt x="822" y="165"/>
                    </a:moveTo>
                    <a:cubicBezTo>
                      <a:pt x="634" y="142"/>
                      <a:pt x="458" y="94"/>
                      <a:pt x="280" y="24"/>
                    </a:cubicBezTo>
                    <a:cubicBezTo>
                      <a:pt x="219" y="1"/>
                      <a:pt x="0" y="94"/>
                      <a:pt x="84" y="128"/>
                    </a:cubicBezTo>
                    <a:cubicBezTo>
                      <a:pt x="273" y="206"/>
                      <a:pt x="465" y="253"/>
                      <a:pt x="667" y="279"/>
                    </a:cubicBezTo>
                    <a:cubicBezTo>
                      <a:pt x="730" y="287"/>
                      <a:pt x="949" y="182"/>
                      <a:pt x="822" y="165"/>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4"/>
              <p:cNvSpPr/>
              <p:nvPr/>
            </p:nvSpPr>
            <p:spPr>
              <a:xfrm rot="-5807687">
                <a:off x="4290241" y="641816"/>
                <a:ext cx="121222" cy="87183"/>
              </a:xfrm>
              <a:custGeom>
                <a:avLst/>
                <a:gdLst/>
                <a:ahLst/>
                <a:cxnLst/>
                <a:rect l="l" t="t" r="r" b="b"/>
                <a:pathLst>
                  <a:path w="1859" h="1337" extrusionOk="0">
                    <a:moveTo>
                      <a:pt x="1775" y="1202"/>
                    </a:moveTo>
                    <a:cubicBezTo>
                      <a:pt x="1206" y="905"/>
                      <a:pt x="641" y="593"/>
                      <a:pt x="270" y="54"/>
                    </a:cubicBezTo>
                    <a:cubicBezTo>
                      <a:pt x="233" y="0"/>
                      <a:pt x="1" y="77"/>
                      <a:pt x="44" y="142"/>
                    </a:cubicBezTo>
                    <a:cubicBezTo>
                      <a:pt x="422" y="690"/>
                      <a:pt x="1001" y="1003"/>
                      <a:pt x="1576" y="1306"/>
                    </a:cubicBezTo>
                    <a:cubicBezTo>
                      <a:pt x="1634" y="1337"/>
                      <a:pt x="1859" y="1245"/>
                      <a:pt x="1775" y="1202"/>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 name="Google Shape;845;p24"/>
            <p:cNvGrpSpPr/>
            <p:nvPr/>
          </p:nvGrpSpPr>
          <p:grpSpPr>
            <a:xfrm>
              <a:off x="7898854" y="-470298"/>
              <a:ext cx="1779081" cy="1815228"/>
              <a:chOff x="1266768" y="48163"/>
              <a:chExt cx="1247865" cy="1273219"/>
            </a:xfrm>
          </p:grpSpPr>
          <p:sp>
            <p:nvSpPr>
              <p:cNvPr id="846" name="Google Shape;846;p24"/>
              <p:cNvSpPr/>
              <p:nvPr/>
            </p:nvSpPr>
            <p:spPr>
              <a:xfrm rot="-2333254">
                <a:off x="1484576" y="194463"/>
                <a:ext cx="812248" cy="980620"/>
              </a:xfrm>
              <a:custGeom>
                <a:avLst/>
                <a:gdLst/>
                <a:ahLst/>
                <a:cxnLst/>
                <a:rect l="l" t="t" r="r" b="b"/>
                <a:pathLst>
                  <a:path w="8447" h="10198" extrusionOk="0">
                    <a:moveTo>
                      <a:pt x="5585" y="1"/>
                    </a:moveTo>
                    <a:cubicBezTo>
                      <a:pt x="5515" y="287"/>
                      <a:pt x="5441" y="600"/>
                      <a:pt x="5380" y="916"/>
                    </a:cubicBezTo>
                    <a:cubicBezTo>
                      <a:pt x="5302" y="815"/>
                      <a:pt x="5229" y="704"/>
                      <a:pt x="5171" y="586"/>
                    </a:cubicBezTo>
                    <a:cubicBezTo>
                      <a:pt x="5060" y="1142"/>
                      <a:pt x="4996" y="1819"/>
                      <a:pt x="5246" y="2378"/>
                    </a:cubicBezTo>
                    <a:cubicBezTo>
                      <a:pt x="3761" y="1688"/>
                      <a:pt x="2495" y="2340"/>
                      <a:pt x="1980" y="2690"/>
                    </a:cubicBezTo>
                    <a:cubicBezTo>
                      <a:pt x="2128" y="2727"/>
                      <a:pt x="2266" y="2778"/>
                      <a:pt x="2401" y="2839"/>
                    </a:cubicBezTo>
                    <a:cubicBezTo>
                      <a:pt x="1744" y="2889"/>
                      <a:pt x="1108" y="3148"/>
                      <a:pt x="523" y="3468"/>
                    </a:cubicBezTo>
                    <a:cubicBezTo>
                      <a:pt x="654" y="3518"/>
                      <a:pt x="785" y="3566"/>
                      <a:pt x="916" y="3613"/>
                    </a:cubicBezTo>
                    <a:cubicBezTo>
                      <a:pt x="495" y="3859"/>
                      <a:pt x="172" y="4098"/>
                      <a:pt x="1" y="4283"/>
                    </a:cubicBezTo>
                    <a:cubicBezTo>
                      <a:pt x="304" y="4603"/>
                      <a:pt x="607" y="4919"/>
                      <a:pt x="923" y="5226"/>
                    </a:cubicBezTo>
                    <a:cubicBezTo>
                      <a:pt x="812" y="5229"/>
                      <a:pt x="701" y="5235"/>
                      <a:pt x="590" y="5239"/>
                    </a:cubicBezTo>
                    <a:cubicBezTo>
                      <a:pt x="1068" y="5751"/>
                      <a:pt x="1660" y="6141"/>
                      <a:pt x="2313" y="6377"/>
                    </a:cubicBezTo>
                    <a:cubicBezTo>
                      <a:pt x="2155" y="6421"/>
                      <a:pt x="1990" y="6450"/>
                      <a:pt x="1795" y="6461"/>
                    </a:cubicBezTo>
                    <a:cubicBezTo>
                      <a:pt x="2269" y="6949"/>
                      <a:pt x="3424" y="7999"/>
                      <a:pt x="5249" y="7295"/>
                    </a:cubicBezTo>
                    <a:cubicBezTo>
                      <a:pt x="4848" y="7800"/>
                      <a:pt x="4768" y="8511"/>
                      <a:pt x="4764" y="9104"/>
                    </a:cubicBezTo>
                    <a:cubicBezTo>
                      <a:pt x="4858" y="8975"/>
                      <a:pt x="4973" y="8868"/>
                      <a:pt x="5097" y="8770"/>
                    </a:cubicBezTo>
                    <a:cubicBezTo>
                      <a:pt x="5117" y="9255"/>
                      <a:pt x="5205" y="9756"/>
                      <a:pt x="5286" y="10198"/>
                    </a:cubicBezTo>
                    <a:cubicBezTo>
                      <a:pt x="5747" y="10013"/>
                      <a:pt x="6265" y="9477"/>
                      <a:pt x="6720" y="9053"/>
                    </a:cubicBezTo>
                    <a:cubicBezTo>
                      <a:pt x="6720" y="9053"/>
                      <a:pt x="6673" y="9444"/>
                      <a:pt x="6736" y="9699"/>
                    </a:cubicBezTo>
                    <a:cubicBezTo>
                      <a:pt x="7491" y="9171"/>
                      <a:pt x="7572" y="8161"/>
                      <a:pt x="7572" y="8161"/>
                    </a:cubicBezTo>
                    <a:cubicBezTo>
                      <a:pt x="7572" y="8161"/>
                      <a:pt x="7774" y="8659"/>
                      <a:pt x="7797" y="8777"/>
                    </a:cubicBezTo>
                    <a:cubicBezTo>
                      <a:pt x="8150" y="8420"/>
                      <a:pt x="8332" y="7905"/>
                      <a:pt x="8336" y="7400"/>
                    </a:cubicBezTo>
                    <a:cubicBezTo>
                      <a:pt x="8339" y="6912"/>
                      <a:pt x="8134" y="5737"/>
                      <a:pt x="7521" y="5202"/>
                    </a:cubicBezTo>
                    <a:cubicBezTo>
                      <a:pt x="7541" y="5171"/>
                      <a:pt x="7565" y="5131"/>
                      <a:pt x="7595" y="5081"/>
                    </a:cubicBezTo>
                    <a:cubicBezTo>
                      <a:pt x="8259" y="4545"/>
                      <a:pt x="8447" y="3283"/>
                      <a:pt x="8433" y="2778"/>
                    </a:cubicBezTo>
                    <a:cubicBezTo>
                      <a:pt x="8417" y="2269"/>
                      <a:pt x="8221" y="1764"/>
                      <a:pt x="7861" y="1425"/>
                    </a:cubicBezTo>
                    <a:cubicBezTo>
                      <a:pt x="7817" y="1654"/>
                      <a:pt x="7771" y="1882"/>
                      <a:pt x="7726" y="2115"/>
                    </a:cubicBezTo>
                    <a:cubicBezTo>
                      <a:pt x="7636" y="1475"/>
                      <a:pt x="7077" y="540"/>
                      <a:pt x="6757" y="213"/>
                    </a:cubicBezTo>
                    <a:cubicBezTo>
                      <a:pt x="6707" y="627"/>
                      <a:pt x="6615" y="788"/>
                      <a:pt x="6615" y="788"/>
                    </a:cubicBezTo>
                    <a:cubicBezTo>
                      <a:pt x="6306" y="411"/>
                      <a:pt x="5902" y="145"/>
                      <a:pt x="5585" y="1"/>
                    </a:cubicBezTo>
                    <a:close/>
                  </a:path>
                </a:pathLst>
              </a:custGeom>
              <a:solidFill>
                <a:srgbClr val="5B8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4"/>
              <p:cNvSpPr/>
              <p:nvPr/>
            </p:nvSpPr>
            <p:spPr>
              <a:xfrm rot="-2333254">
                <a:off x="1521484" y="542409"/>
                <a:ext cx="914271" cy="145391"/>
              </a:xfrm>
              <a:custGeom>
                <a:avLst/>
                <a:gdLst/>
                <a:ahLst/>
                <a:cxnLst/>
                <a:rect l="l" t="t" r="r" b="b"/>
                <a:pathLst>
                  <a:path w="9508" h="1512" extrusionOk="0">
                    <a:moveTo>
                      <a:pt x="25" y="44"/>
                    </a:moveTo>
                    <a:cubicBezTo>
                      <a:pt x="3091" y="960"/>
                      <a:pt x="6448" y="1512"/>
                      <a:pt x="9484" y="199"/>
                    </a:cubicBezTo>
                    <a:cubicBezTo>
                      <a:pt x="9507" y="189"/>
                      <a:pt x="9491" y="145"/>
                      <a:pt x="9467" y="155"/>
                    </a:cubicBezTo>
                    <a:cubicBezTo>
                      <a:pt x="6353" y="1407"/>
                      <a:pt x="3176" y="795"/>
                      <a:pt x="35" y="7"/>
                    </a:cubicBezTo>
                    <a:cubicBezTo>
                      <a:pt x="11" y="1"/>
                      <a:pt x="1" y="37"/>
                      <a:pt x="25" y="44"/>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4"/>
              <p:cNvSpPr/>
              <p:nvPr/>
            </p:nvSpPr>
            <p:spPr>
              <a:xfrm rot="-2333254">
                <a:off x="2113066" y="520283"/>
                <a:ext cx="116351" cy="341938"/>
              </a:xfrm>
              <a:custGeom>
                <a:avLst/>
                <a:gdLst/>
                <a:ahLst/>
                <a:cxnLst/>
                <a:rect l="l" t="t" r="r" b="b"/>
                <a:pathLst>
                  <a:path w="1210" h="3556" extrusionOk="0">
                    <a:moveTo>
                      <a:pt x="1068" y="13"/>
                    </a:moveTo>
                    <a:cubicBezTo>
                      <a:pt x="1132" y="1333"/>
                      <a:pt x="755" y="2437"/>
                      <a:pt x="14" y="3515"/>
                    </a:cubicBezTo>
                    <a:cubicBezTo>
                      <a:pt x="1" y="3538"/>
                      <a:pt x="35" y="3555"/>
                      <a:pt x="52" y="3535"/>
                    </a:cubicBezTo>
                    <a:cubicBezTo>
                      <a:pt x="822" y="2485"/>
                      <a:pt x="1209" y="1323"/>
                      <a:pt x="1091" y="13"/>
                    </a:cubicBezTo>
                    <a:cubicBezTo>
                      <a:pt x="1088" y="0"/>
                      <a:pt x="1068" y="0"/>
                      <a:pt x="1068" y="13"/>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4"/>
              <p:cNvSpPr/>
              <p:nvPr/>
            </p:nvSpPr>
            <p:spPr>
              <a:xfrm rot="-2333254">
                <a:off x="2242121" y="649802"/>
                <a:ext cx="25674" cy="172700"/>
              </a:xfrm>
              <a:custGeom>
                <a:avLst/>
                <a:gdLst/>
                <a:ahLst/>
                <a:cxnLst/>
                <a:rect l="l" t="t" r="r" b="b"/>
                <a:pathLst>
                  <a:path w="267" h="1796" extrusionOk="0">
                    <a:moveTo>
                      <a:pt x="33" y="41"/>
                    </a:moveTo>
                    <a:cubicBezTo>
                      <a:pt x="175" y="624"/>
                      <a:pt x="159" y="1192"/>
                      <a:pt x="4" y="1769"/>
                    </a:cubicBezTo>
                    <a:cubicBezTo>
                      <a:pt x="0" y="1789"/>
                      <a:pt x="27" y="1795"/>
                      <a:pt x="37" y="1778"/>
                    </a:cubicBezTo>
                    <a:cubicBezTo>
                      <a:pt x="249" y="1223"/>
                      <a:pt x="266" y="594"/>
                      <a:pt x="78" y="31"/>
                    </a:cubicBezTo>
                    <a:cubicBezTo>
                      <a:pt x="71" y="1"/>
                      <a:pt x="27" y="11"/>
                      <a:pt x="33" y="4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4"/>
              <p:cNvSpPr/>
              <p:nvPr/>
            </p:nvSpPr>
            <p:spPr>
              <a:xfrm rot="-2333254">
                <a:off x="2079526" y="610364"/>
                <a:ext cx="127313" cy="135391"/>
              </a:xfrm>
              <a:custGeom>
                <a:avLst/>
                <a:gdLst/>
                <a:ahLst/>
                <a:cxnLst/>
                <a:rect l="l" t="t" r="r" b="b"/>
                <a:pathLst>
                  <a:path w="1324" h="1408" extrusionOk="0">
                    <a:moveTo>
                      <a:pt x="1280" y="11"/>
                    </a:moveTo>
                    <a:cubicBezTo>
                      <a:pt x="714" y="284"/>
                      <a:pt x="317" y="822"/>
                      <a:pt x="14" y="1357"/>
                    </a:cubicBezTo>
                    <a:cubicBezTo>
                      <a:pt x="1" y="1384"/>
                      <a:pt x="37" y="1407"/>
                      <a:pt x="54" y="1381"/>
                    </a:cubicBezTo>
                    <a:cubicBezTo>
                      <a:pt x="411" y="869"/>
                      <a:pt x="731" y="347"/>
                      <a:pt x="1300" y="45"/>
                    </a:cubicBezTo>
                    <a:cubicBezTo>
                      <a:pt x="1323" y="31"/>
                      <a:pt x="1303" y="1"/>
                      <a:pt x="1280" y="1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4"/>
              <p:cNvSpPr/>
              <p:nvPr/>
            </p:nvSpPr>
            <p:spPr>
              <a:xfrm rot="-2333254">
                <a:off x="1824198" y="678060"/>
                <a:ext cx="248088" cy="123467"/>
              </a:xfrm>
              <a:custGeom>
                <a:avLst/>
                <a:gdLst/>
                <a:ahLst/>
                <a:cxnLst/>
                <a:rect l="l" t="t" r="r" b="b"/>
                <a:pathLst>
                  <a:path w="2580" h="1284" extrusionOk="0">
                    <a:moveTo>
                      <a:pt x="2525" y="21"/>
                    </a:moveTo>
                    <a:cubicBezTo>
                      <a:pt x="1782" y="627"/>
                      <a:pt x="957" y="1008"/>
                      <a:pt x="31" y="1237"/>
                    </a:cubicBezTo>
                    <a:cubicBezTo>
                      <a:pt x="0" y="1244"/>
                      <a:pt x="14" y="1284"/>
                      <a:pt x="41" y="1281"/>
                    </a:cubicBezTo>
                    <a:cubicBezTo>
                      <a:pt x="987" y="1129"/>
                      <a:pt x="1845" y="684"/>
                      <a:pt x="2556" y="52"/>
                    </a:cubicBezTo>
                    <a:cubicBezTo>
                      <a:pt x="2579" y="32"/>
                      <a:pt x="2545" y="1"/>
                      <a:pt x="2525" y="2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4"/>
              <p:cNvSpPr/>
              <p:nvPr/>
            </p:nvSpPr>
            <p:spPr>
              <a:xfrm rot="-2333254">
                <a:off x="1755575" y="534525"/>
                <a:ext cx="156738" cy="185008"/>
              </a:xfrm>
              <a:custGeom>
                <a:avLst/>
                <a:gdLst/>
                <a:ahLst/>
                <a:cxnLst/>
                <a:rect l="l" t="t" r="r" b="b"/>
                <a:pathLst>
                  <a:path w="1630" h="1924" extrusionOk="0">
                    <a:moveTo>
                      <a:pt x="1623" y="1879"/>
                    </a:moveTo>
                    <a:cubicBezTo>
                      <a:pt x="1415" y="1075"/>
                      <a:pt x="879" y="247"/>
                      <a:pt x="37" y="8"/>
                    </a:cubicBezTo>
                    <a:cubicBezTo>
                      <a:pt x="7" y="0"/>
                      <a:pt x="1" y="41"/>
                      <a:pt x="24" y="51"/>
                    </a:cubicBezTo>
                    <a:cubicBezTo>
                      <a:pt x="832" y="364"/>
                      <a:pt x="1354" y="1071"/>
                      <a:pt x="1576" y="1893"/>
                    </a:cubicBezTo>
                    <a:cubicBezTo>
                      <a:pt x="1586" y="1923"/>
                      <a:pt x="1630" y="1910"/>
                      <a:pt x="1623" y="1879"/>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4"/>
              <p:cNvSpPr/>
              <p:nvPr/>
            </p:nvSpPr>
            <p:spPr>
              <a:xfrm rot="-2333254">
                <a:off x="1672882" y="781938"/>
                <a:ext cx="171065" cy="60580"/>
              </a:xfrm>
              <a:custGeom>
                <a:avLst/>
                <a:gdLst/>
                <a:ahLst/>
                <a:cxnLst/>
                <a:rect l="l" t="t" r="r" b="b"/>
                <a:pathLst>
                  <a:path w="1779" h="630" extrusionOk="0">
                    <a:moveTo>
                      <a:pt x="1734" y="17"/>
                    </a:moveTo>
                    <a:cubicBezTo>
                      <a:pt x="1317" y="401"/>
                      <a:pt x="583" y="573"/>
                      <a:pt x="24" y="529"/>
                    </a:cubicBezTo>
                    <a:cubicBezTo>
                      <a:pt x="1" y="526"/>
                      <a:pt x="1" y="560"/>
                      <a:pt x="24" y="563"/>
                    </a:cubicBezTo>
                    <a:cubicBezTo>
                      <a:pt x="603" y="630"/>
                      <a:pt x="1334" y="455"/>
                      <a:pt x="1761" y="44"/>
                    </a:cubicBezTo>
                    <a:cubicBezTo>
                      <a:pt x="1778" y="28"/>
                      <a:pt x="1751" y="1"/>
                      <a:pt x="1734" y="17"/>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4"/>
              <p:cNvSpPr/>
              <p:nvPr/>
            </p:nvSpPr>
            <p:spPr>
              <a:xfrm rot="-2333254">
                <a:off x="1943522" y="280192"/>
                <a:ext cx="63176" cy="320303"/>
              </a:xfrm>
              <a:custGeom>
                <a:avLst/>
                <a:gdLst/>
                <a:ahLst/>
                <a:cxnLst/>
                <a:rect l="l" t="t" r="r" b="b"/>
                <a:pathLst>
                  <a:path w="657" h="3331" extrusionOk="0">
                    <a:moveTo>
                      <a:pt x="654" y="3310"/>
                    </a:moveTo>
                    <a:cubicBezTo>
                      <a:pt x="657" y="2186"/>
                      <a:pt x="461" y="1075"/>
                      <a:pt x="48" y="25"/>
                    </a:cubicBezTo>
                    <a:cubicBezTo>
                      <a:pt x="41" y="1"/>
                      <a:pt x="1" y="11"/>
                      <a:pt x="7" y="35"/>
                    </a:cubicBezTo>
                    <a:cubicBezTo>
                      <a:pt x="385" y="1105"/>
                      <a:pt x="593" y="2176"/>
                      <a:pt x="623" y="3310"/>
                    </a:cubicBezTo>
                    <a:cubicBezTo>
                      <a:pt x="623" y="3330"/>
                      <a:pt x="654" y="3330"/>
                      <a:pt x="654" y="331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4"/>
              <p:cNvSpPr/>
              <p:nvPr/>
            </p:nvSpPr>
            <p:spPr>
              <a:xfrm rot="-2333254">
                <a:off x="1870286" y="373523"/>
                <a:ext cx="125967" cy="151353"/>
              </a:xfrm>
              <a:custGeom>
                <a:avLst/>
                <a:gdLst/>
                <a:ahLst/>
                <a:cxnLst/>
                <a:rect l="l" t="t" r="r" b="b"/>
                <a:pathLst>
                  <a:path w="1310" h="1574" extrusionOk="0">
                    <a:moveTo>
                      <a:pt x="1302" y="1553"/>
                    </a:moveTo>
                    <a:cubicBezTo>
                      <a:pt x="801" y="1109"/>
                      <a:pt x="387" y="580"/>
                      <a:pt x="33" y="15"/>
                    </a:cubicBezTo>
                    <a:cubicBezTo>
                      <a:pt x="23" y="1"/>
                      <a:pt x="0" y="15"/>
                      <a:pt x="10" y="28"/>
                    </a:cubicBezTo>
                    <a:cubicBezTo>
                      <a:pt x="316" y="613"/>
                      <a:pt x="780" y="1146"/>
                      <a:pt x="1289" y="1566"/>
                    </a:cubicBezTo>
                    <a:cubicBezTo>
                      <a:pt x="1296" y="1573"/>
                      <a:pt x="1310" y="1559"/>
                      <a:pt x="1302" y="1553"/>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4"/>
              <p:cNvSpPr/>
              <p:nvPr/>
            </p:nvSpPr>
            <p:spPr>
              <a:xfrm rot="-2333254">
                <a:off x="1899174" y="263645"/>
                <a:ext cx="25674" cy="144237"/>
              </a:xfrm>
              <a:custGeom>
                <a:avLst/>
                <a:gdLst/>
                <a:ahLst/>
                <a:cxnLst/>
                <a:rect l="l" t="t" r="r" b="b"/>
                <a:pathLst>
                  <a:path w="267" h="1500" extrusionOk="0">
                    <a:moveTo>
                      <a:pt x="51" y="1475"/>
                    </a:moveTo>
                    <a:cubicBezTo>
                      <a:pt x="195" y="1007"/>
                      <a:pt x="267" y="516"/>
                      <a:pt x="216" y="31"/>
                    </a:cubicBezTo>
                    <a:cubicBezTo>
                      <a:pt x="216" y="4"/>
                      <a:pt x="172" y="0"/>
                      <a:pt x="175" y="31"/>
                    </a:cubicBezTo>
                    <a:cubicBezTo>
                      <a:pt x="192" y="522"/>
                      <a:pt x="152" y="990"/>
                      <a:pt x="10" y="1462"/>
                    </a:cubicBezTo>
                    <a:cubicBezTo>
                      <a:pt x="1" y="1489"/>
                      <a:pt x="41" y="1499"/>
                      <a:pt x="51" y="1475"/>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4"/>
              <p:cNvSpPr/>
              <p:nvPr/>
            </p:nvSpPr>
            <p:spPr>
              <a:xfrm rot="-2333254">
                <a:off x="1783407" y="477991"/>
                <a:ext cx="30194" cy="147699"/>
              </a:xfrm>
              <a:custGeom>
                <a:avLst/>
                <a:gdLst/>
                <a:ahLst/>
                <a:cxnLst/>
                <a:rect l="l" t="t" r="r" b="b"/>
                <a:pathLst>
                  <a:path w="314" h="1536" extrusionOk="0">
                    <a:moveTo>
                      <a:pt x="303" y="1512"/>
                    </a:moveTo>
                    <a:cubicBezTo>
                      <a:pt x="314" y="997"/>
                      <a:pt x="233" y="492"/>
                      <a:pt x="34" y="17"/>
                    </a:cubicBezTo>
                    <a:cubicBezTo>
                      <a:pt x="28" y="0"/>
                      <a:pt x="0" y="7"/>
                      <a:pt x="7" y="24"/>
                    </a:cubicBezTo>
                    <a:cubicBezTo>
                      <a:pt x="179" y="509"/>
                      <a:pt x="273" y="997"/>
                      <a:pt x="270" y="1512"/>
                    </a:cubicBezTo>
                    <a:cubicBezTo>
                      <a:pt x="270" y="1535"/>
                      <a:pt x="303" y="1535"/>
                      <a:pt x="303" y="1512"/>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4"/>
              <p:cNvSpPr/>
              <p:nvPr/>
            </p:nvSpPr>
            <p:spPr>
              <a:xfrm rot="-2333254">
                <a:off x="1607231" y="696865"/>
                <a:ext cx="128275" cy="111832"/>
              </a:xfrm>
              <a:custGeom>
                <a:avLst/>
                <a:gdLst/>
                <a:ahLst/>
                <a:cxnLst/>
                <a:rect l="l" t="t" r="r" b="b"/>
                <a:pathLst>
                  <a:path w="1334" h="1163" extrusionOk="0">
                    <a:moveTo>
                      <a:pt x="1327" y="1135"/>
                    </a:moveTo>
                    <a:cubicBezTo>
                      <a:pt x="1054" y="597"/>
                      <a:pt x="609" y="176"/>
                      <a:pt x="23" y="7"/>
                    </a:cubicBezTo>
                    <a:cubicBezTo>
                      <a:pt x="7" y="0"/>
                      <a:pt x="0" y="24"/>
                      <a:pt x="17" y="31"/>
                    </a:cubicBezTo>
                    <a:cubicBezTo>
                      <a:pt x="559" y="253"/>
                      <a:pt x="1020" y="630"/>
                      <a:pt x="1306" y="1148"/>
                    </a:cubicBezTo>
                    <a:cubicBezTo>
                      <a:pt x="1313" y="1162"/>
                      <a:pt x="1333" y="1148"/>
                      <a:pt x="1327" y="1135"/>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59" name="Google Shape;859;p24"/>
          <p:cNvGrpSpPr/>
          <p:nvPr/>
        </p:nvGrpSpPr>
        <p:grpSpPr>
          <a:xfrm>
            <a:off x="-1100424" y="-1273521"/>
            <a:ext cx="3064003" cy="3451103"/>
            <a:chOff x="-589612" y="-948111"/>
            <a:chExt cx="3064003" cy="3451103"/>
          </a:xfrm>
        </p:grpSpPr>
        <p:sp>
          <p:nvSpPr>
            <p:cNvPr id="860" name="Google Shape;860;p24"/>
            <p:cNvSpPr/>
            <p:nvPr/>
          </p:nvSpPr>
          <p:spPr>
            <a:xfrm rot="-1528130" flipH="1">
              <a:off x="49952" y="1981669"/>
              <a:ext cx="614140" cy="409158"/>
            </a:xfrm>
            <a:custGeom>
              <a:avLst/>
              <a:gdLst/>
              <a:ahLst/>
              <a:cxnLst/>
              <a:rect l="l" t="t" r="r" b="b"/>
              <a:pathLst>
                <a:path w="83794" h="55826" extrusionOk="0">
                  <a:moveTo>
                    <a:pt x="37238" y="13816"/>
                  </a:moveTo>
                  <a:cubicBezTo>
                    <a:pt x="38325" y="15829"/>
                    <a:pt x="38913" y="18072"/>
                    <a:pt x="38670" y="20443"/>
                  </a:cubicBezTo>
                  <a:cubicBezTo>
                    <a:pt x="38409" y="22994"/>
                    <a:pt x="37026" y="25444"/>
                    <a:pt x="34552" y="26391"/>
                  </a:cubicBezTo>
                  <a:cubicBezTo>
                    <a:pt x="33866" y="26654"/>
                    <a:pt x="33121" y="26794"/>
                    <a:pt x="32383" y="26794"/>
                  </a:cubicBezTo>
                  <a:cubicBezTo>
                    <a:pt x="30835" y="26794"/>
                    <a:pt x="29321" y="26178"/>
                    <a:pt x="28460" y="24787"/>
                  </a:cubicBezTo>
                  <a:cubicBezTo>
                    <a:pt x="27235" y="22812"/>
                    <a:pt x="27702" y="20095"/>
                    <a:pt x="28953" y="18251"/>
                  </a:cubicBezTo>
                  <a:cubicBezTo>
                    <a:pt x="30415" y="16096"/>
                    <a:pt x="32966" y="14909"/>
                    <a:pt x="35402" y="14243"/>
                  </a:cubicBezTo>
                  <a:cubicBezTo>
                    <a:pt x="36004" y="14077"/>
                    <a:pt x="36616" y="13938"/>
                    <a:pt x="37238" y="13816"/>
                  </a:cubicBezTo>
                  <a:close/>
                  <a:moveTo>
                    <a:pt x="12461" y="1"/>
                  </a:moveTo>
                  <a:cubicBezTo>
                    <a:pt x="8464" y="1"/>
                    <a:pt x="4467" y="649"/>
                    <a:pt x="669" y="1915"/>
                  </a:cubicBezTo>
                  <a:cubicBezTo>
                    <a:pt x="1" y="2136"/>
                    <a:pt x="193" y="3112"/>
                    <a:pt x="799" y="3112"/>
                  </a:cubicBezTo>
                  <a:cubicBezTo>
                    <a:pt x="859" y="3112"/>
                    <a:pt x="923" y="3103"/>
                    <a:pt x="990" y="3082"/>
                  </a:cubicBezTo>
                  <a:cubicBezTo>
                    <a:pt x="4430" y="2021"/>
                    <a:pt x="8079" y="1482"/>
                    <a:pt x="11738" y="1482"/>
                  </a:cubicBezTo>
                  <a:cubicBezTo>
                    <a:pt x="18905" y="1482"/>
                    <a:pt x="26110" y="3548"/>
                    <a:pt x="31850" y="7801"/>
                  </a:cubicBezTo>
                  <a:cubicBezTo>
                    <a:pt x="33392" y="8945"/>
                    <a:pt x="34847" y="10335"/>
                    <a:pt x="36020" y="11915"/>
                  </a:cubicBezTo>
                  <a:cubicBezTo>
                    <a:pt x="33030" y="12578"/>
                    <a:pt x="30205" y="13833"/>
                    <a:pt x="28189" y="15988"/>
                  </a:cubicBezTo>
                  <a:cubicBezTo>
                    <a:pt x="25256" y="19124"/>
                    <a:pt x="24559" y="24960"/>
                    <a:pt x="28474" y="27656"/>
                  </a:cubicBezTo>
                  <a:cubicBezTo>
                    <a:pt x="29640" y="28459"/>
                    <a:pt x="30941" y="28817"/>
                    <a:pt x="32243" y="28817"/>
                  </a:cubicBezTo>
                  <a:cubicBezTo>
                    <a:pt x="35279" y="28817"/>
                    <a:pt x="38315" y="26867"/>
                    <a:pt x="39627" y="24064"/>
                  </a:cubicBezTo>
                  <a:cubicBezTo>
                    <a:pt x="41241" y="20626"/>
                    <a:pt x="40734" y="16810"/>
                    <a:pt x="39119" y="13518"/>
                  </a:cubicBezTo>
                  <a:cubicBezTo>
                    <a:pt x="40178" y="13390"/>
                    <a:pt x="41251" y="13323"/>
                    <a:pt x="42324" y="13323"/>
                  </a:cubicBezTo>
                  <a:cubicBezTo>
                    <a:pt x="45706" y="13323"/>
                    <a:pt x="49095" y="13982"/>
                    <a:pt x="52076" y="15423"/>
                  </a:cubicBezTo>
                  <a:cubicBezTo>
                    <a:pt x="56559" y="17592"/>
                    <a:pt x="60128" y="21486"/>
                    <a:pt x="61275" y="26394"/>
                  </a:cubicBezTo>
                  <a:cubicBezTo>
                    <a:pt x="62513" y="31692"/>
                    <a:pt x="61329" y="37217"/>
                    <a:pt x="62158" y="42568"/>
                  </a:cubicBezTo>
                  <a:cubicBezTo>
                    <a:pt x="62899" y="47382"/>
                    <a:pt x="65530" y="51479"/>
                    <a:pt x="69834" y="53841"/>
                  </a:cubicBezTo>
                  <a:cubicBezTo>
                    <a:pt x="72145" y="55108"/>
                    <a:pt x="74752" y="55826"/>
                    <a:pt x="77350" y="55826"/>
                  </a:cubicBezTo>
                  <a:cubicBezTo>
                    <a:pt x="79231" y="55826"/>
                    <a:pt x="81107" y="55449"/>
                    <a:pt x="82862" y="54632"/>
                  </a:cubicBezTo>
                  <a:cubicBezTo>
                    <a:pt x="83793" y="54199"/>
                    <a:pt x="83280" y="52760"/>
                    <a:pt x="82374" y="52760"/>
                  </a:cubicBezTo>
                  <a:cubicBezTo>
                    <a:pt x="82283" y="52760"/>
                    <a:pt x="82188" y="52774"/>
                    <a:pt x="82090" y="52806"/>
                  </a:cubicBezTo>
                  <a:cubicBezTo>
                    <a:pt x="80597" y="53284"/>
                    <a:pt x="79052" y="53524"/>
                    <a:pt x="77517" y="53524"/>
                  </a:cubicBezTo>
                  <a:cubicBezTo>
                    <a:pt x="74177" y="53524"/>
                    <a:pt x="70890" y="52385"/>
                    <a:pt x="68314" y="50078"/>
                  </a:cubicBezTo>
                  <a:cubicBezTo>
                    <a:pt x="63582" y="45839"/>
                    <a:pt x="63930" y="39463"/>
                    <a:pt x="63958" y="33637"/>
                  </a:cubicBezTo>
                  <a:cubicBezTo>
                    <a:pt x="63988" y="27941"/>
                    <a:pt x="63176" y="22541"/>
                    <a:pt x="59221" y="18173"/>
                  </a:cubicBezTo>
                  <a:cubicBezTo>
                    <a:pt x="55331" y="13877"/>
                    <a:pt x="49722" y="11692"/>
                    <a:pt x="44011" y="11353"/>
                  </a:cubicBezTo>
                  <a:cubicBezTo>
                    <a:pt x="43380" y="11316"/>
                    <a:pt x="42729" y="11296"/>
                    <a:pt x="42065" y="11296"/>
                  </a:cubicBezTo>
                  <a:cubicBezTo>
                    <a:pt x="40740" y="11296"/>
                    <a:pt x="39363" y="11376"/>
                    <a:pt x="37993" y="11563"/>
                  </a:cubicBezTo>
                  <a:cubicBezTo>
                    <a:pt x="37628" y="11019"/>
                    <a:pt x="37235" y="10491"/>
                    <a:pt x="36816" y="9997"/>
                  </a:cubicBezTo>
                  <a:cubicBezTo>
                    <a:pt x="32783" y="5203"/>
                    <a:pt x="26552" y="2280"/>
                    <a:pt x="20540" y="907"/>
                  </a:cubicBezTo>
                  <a:cubicBezTo>
                    <a:pt x="17888" y="300"/>
                    <a:pt x="15175" y="1"/>
                    <a:pt x="124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1" name="Google Shape;861;p24"/>
            <p:cNvGrpSpPr/>
            <p:nvPr/>
          </p:nvGrpSpPr>
          <p:grpSpPr>
            <a:xfrm rot="8085144" flipH="1">
              <a:off x="-197228" y="457559"/>
              <a:ext cx="1539462" cy="1525831"/>
              <a:chOff x="1251211" y="136340"/>
              <a:chExt cx="1107967" cy="1098157"/>
            </a:xfrm>
          </p:grpSpPr>
          <p:sp>
            <p:nvSpPr>
              <p:cNvPr id="862" name="Google Shape;862;p24"/>
              <p:cNvSpPr/>
              <p:nvPr/>
            </p:nvSpPr>
            <p:spPr>
              <a:xfrm rot="-5807687">
                <a:off x="1311700" y="186317"/>
                <a:ext cx="986988" cy="998204"/>
              </a:xfrm>
              <a:custGeom>
                <a:avLst/>
                <a:gdLst/>
                <a:ahLst/>
                <a:cxnLst/>
                <a:rect l="l" t="t" r="r" b="b"/>
                <a:pathLst>
                  <a:path w="15136" h="15308" extrusionOk="0">
                    <a:moveTo>
                      <a:pt x="14355" y="12170"/>
                    </a:moveTo>
                    <a:cubicBezTo>
                      <a:pt x="12291" y="12332"/>
                      <a:pt x="10187" y="11952"/>
                      <a:pt x="8308" y="11076"/>
                    </a:cubicBezTo>
                    <a:cubicBezTo>
                      <a:pt x="8648" y="12480"/>
                      <a:pt x="8510" y="13992"/>
                      <a:pt x="7921" y="15308"/>
                    </a:cubicBezTo>
                    <a:cubicBezTo>
                      <a:pt x="6948" y="14590"/>
                      <a:pt x="6023" y="13762"/>
                      <a:pt x="5403" y="12723"/>
                    </a:cubicBezTo>
                    <a:cubicBezTo>
                      <a:pt x="4784" y="11682"/>
                      <a:pt x="4494" y="10400"/>
                      <a:pt x="4841" y="9238"/>
                    </a:cubicBezTo>
                    <a:cubicBezTo>
                      <a:pt x="3420" y="9107"/>
                      <a:pt x="2148" y="8191"/>
                      <a:pt x="1347" y="7006"/>
                    </a:cubicBezTo>
                    <a:cubicBezTo>
                      <a:pt x="546" y="5821"/>
                      <a:pt x="172" y="4398"/>
                      <a:pt x="0" y="2980"/>
                    </a:cubicBezTo>
                    <a:cubicBezTo>
                      <a:pt x="1411" y="3132"/>
                      <a:pt x="3572" y="3842"/>
                      <a:pt x="4357" y="5020"/>
                    </a:cubicBezTo>
                    <a:cubicBezTo>
                      <a:pt x="4753" y="2919"/>
                      <a:pt x="5235" y="1109"/>
                      <a:pt x="7066" y="1"/>
                    </a:cubicBezTo>
                    <a:cubicBezTo>
                      <a:pt x="7907" y="1169"/>
                      <a:pt x="8305" y="2653"/>
                      <a:pt x="8157" y="4087"/>
                    </a:cubicBezTo>
                    <a:cubicBezTo>
                      <a:pt x="10059" y="2543"/>
                      <a:pt x="12584" y="1795"/>
                      <a:pt x="15021" y="2051"/>
                    </a:cubicBezTo>
                    <a:cubicBezTo>
                      <a:pt x="15135" y="2064"/>
                      <a:pt x="14196" y="4317"/>
                      <a:pt x="14088" y="4508"/>
                    </a:cubicBezTo>
                    <a:cubicBezTo>
                      <a:pt x="13284" y="5916"/>
                      <a:pt x="12072" y="7084"/>
                      <a:pt x="10628" y="7861"/>
                    </a:cubicBezTo>
                    <a:cubicBezTo>
                      <a:pt x="10766" y="7787"/>
                      <a:pt x="11644" y="8430"/>
                      <a:pt x="11773" y="8521"/>
                    </a:cubicBezTo>
                    <a:cubicBezTo>
                      <a:pt x="12375" y="8952"/>
                      <a:pt x="12873" y="9531"/>
                      <a:pt x="13334" y="10110"/>
                    </a:cubicBezTo>
                    <a:cubicBezTo>
                      <a:pt x="13456" y="10265"/>
                      <a:pt x="14469" y="12163"/>
                      <a:pt x="14355" y="1217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4"/>
              <p:cNvSpPr/>
              <p:nvPr/>
            </p:nvSpPr>
            <p:spPr>
              <a:xfrm rot="-5807687">
                <a:off x="1385401" y="370103"/>
                <a:ext cx="565288" cy="389944"/>
              </a:xfrm>
              <a:custGeom>
                <a:avLst/>
                <a:gdLst/>
                <a:ahLst/>
                <a:cxnLst/>
                <a:rect l="l" t="t" r="r" b="b"/>
                <a:pathLst>
                  <a:path w="8669" h="5980" extrusionOk="0">
                    <a:moveTo>
                      <a:pt x="8669" y="1"/>
                    </a:moveTo>
                    <a:cubicBezTo>
                      <a:pt x="7306" y="627"/>
                      <a:pt x="5976" y="1337"/>
                      <a:pt x="4707" y="2149"/>
                    </a:cubicBezTo>
                    <a:cubicBezTo>
                      <a:pt x="3599" y="2852"/>
                      <a:pt x="2536" y="3623"/>
                      <a:pt x="1506" y="4438"/>
                    </a:cubicBezTo>
                    <a:cubicBezTo>
                      <a:pt x="1516" y="4495"/>
                      <a:pt x="1526" y="4553"/>
                      <a:pt x="1532" y="4613"/>
                    </a:cubicBezTo>
                    <a:cubicBezTo>
                      <a:pt x="1512" y="4562"/>
                      <a:pt x="1495" y="4512"/>
                      <a:pt x="1475" y="4461"/>
                    </a:cubicBezTo>
                    <a:cubicBezTo>
                      <a:pt x="1334" y="4573"/>
                      <a:pt x="1192" y="4687"/>
                      <a:pt x="1051" y="4801"/>
                    </a:cubicBezTo>
                    <a:cubicBezTo>
                      <a:pt x="785" y="5027"/>
                      <a:pt x="523" y="5255"/>
                      <a:pt x="263" y="5485"/>
                    </a:cubicBezTo>
                    <a:cubicBezTo>
                      <a:pt x="307" y="5508"/>
                      <a:pt x="355" y="5532"/>
                      <a:pt x="398" y="5555"/>
                    </a:cubicBezTo>
                    <a:cubicBezTo>
                      <a:pt x="435" y="5572"/>
                      <a:pt x="451" y="5619"/>
                      <a:pt x="431" y="5656"/>
                    </a:cubicBezTo>
                    <a:cubicBezTo>
                      <a:pt x="422" y="5684"/>
                      <a:pt x="395" y="5700"/>
                      <a:pt x="364" y="5700"/>
                    </a:cubicBezTo>
                    <a:cubicBezTo>
                      <a:pt x="355" y="5700"/>
                      <a:pt x="341" y="5697"/>
                      <a:pt x="330" y="5690"/>
                    </a:cubicBezTo>
                    <a:cubicBezTo>
                      <a:pt x="266" y="5659"/>
                      <a:pt x="206" y="5626"/>
                      <a:pt x="142" y="5592"/>
                    </a:cubicBezTo>
                    <a:cubicBezTo>
                      <a:pt x="95" y="5636"/>
                      <a:pt x="48" y="5676"/>
                      <a:pt x="1" y="5717"/>
                    </a:cubicBezTo>
                    <a:cubicBezTo>
                      <a:pt x="7" y="5744"/>
                      <a:pt x="11" y="5768"/>
                      <a:pt x="14" y="5791"/>
                    </a:cubicBezTo>
                    <a:cubicBezTo>
                      <a:pt x="24" y="5785"/>
                      <a:pt x="35" y="5781"/>
                      <a:pt x="44" y="5777"/>
                    </a:cubicBezTo>
                    <a:lnTo>
                      <a:pt x="58" y="5777"/>
                    </a:lnTo>
                    <a:cubicBezTo>
                      <a:pt x="95" y="5777"/>
                      <a:pt x="125" y="5801"/>
                      <a:pt x="132" y="5838"/>
                    </a:cubicBezTo>
                    <a:cubicBezTo>
                      <a:pt x="142" y="5886"/>
                      <a:pt x="153" y="5933"/>
                      <a:pt x="159" y="5979"/>
                    </a:cubicBezTo>
                    <a:cubicBezTo>
                      <a:pt x="482" y="5693"/>
                      <a:pt x="809" y="5417"/>
                      <a:pt x="1138" y="5142"/>
                    </a:cubicBezTo>
                    <a:cubicBezTo>
                      <a:pt x="1074" y="5128"/>
                      <a:pt x="1011" y="5111"/>
                      <a:pt x="947" y="5098"/>
                    </a:cubicBezTo>
                    <a:cubicBezTo>
                      <a:pt x="1024" y="5101"/>
                      <a:pt x="1102" y="5104"/>
                      <a:pt x="1175" y="5111"/>
                    </a:cubicBezTo>
                    <a:cubicBezTo>
                      <a:pt x="1203" y="5087"/>
                      <a:pt x="1230" y="5067"/>
                      <a:pt x="1256" y="5047"/>
                    </a:cubicBezTo>
                    <a:cubicBezTo>
                      <a:pt x="2401" y="4084"/>
                      <a:pt x="3606" y="3199"/>
                      <a:pt x="4839" y="2351"/>
                    </a:cubicBezTo>
                    <a:cubicBezTo>
                      <a:pt x="5461" y="1933"/>
                      <a:pt x="6084" y="1519"/>
                      <a:pt x="6730" y="1139"/>
                    </a:cubicBezTo>
                    <a:cubicBezTo>
                      <a:pt x="7356" y="725"/>
                      <a:pt x="8026" y="388"/>
                      <a:pt x="8669" y="1"/>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4"/>
              <p:cNvSpPr/>
              <p:nvPr/>
            </p:nvSpPr>
            <p:spPr>
              <a:xfrm rot="-5807687">
                <a:off x="1684306" y="377979"/>
                <a:ext cx="481039" cy="248377"/>
              </a:xfrm>
              <a:custGeom>
                <a:avLst/>
                <a:gdLst/>
                <a:ahLst/>
                <a:cxnLst/>
                <a:rect l="l" t="t" r="r" b="b"/>
                <a:pathLst>
                  <a:path w="7377" h="3809" extrusionOk="0">
                    <a:moveTo>
                      <a:pt x="5121" y="1963"/>
                    </a:moveTo>
                    <a:cubicBezTo>
                      <a:pt x="5158" y="2105"/>
                      <a:pt x="5195" y="2243"/>
                      <a:pt x="5225" y="2364"/>
                    </a:cubicBezTo>
                    <a:cubicBezTo>
                      <a:pt x="5350" y="2445"/>
                      <a:pt x="5478" y="2522"/>
                      <a:pt x="5602" y="2603"/>
                    </a:cubicBezTo>
                    <a:cubicBezTo>
                      <a:pt x="6205" y="2987"/>
                      <a:pt x="6787" y="3397"/>
                      <a:pt x="7377" y="3809"/>
                    </a:cubicBezTo>
                    <a:cubicBezTo>
                      <a:pt x="6872" y="3296"/>
                      <a:pt x="6319" y="2832"/>
                      <a:pt x="5744" y="2401"/>
                    </a:cubicBezTo>
                    <a:cubicBezTo>
                      <a:pt x="5539" y="2250"/>
                      <a:pt x="5333" y="2101"/>
                      <a:pt x="5121" y="1963"/>
                    </a:cubicBezTo>
                    <a:close/>
                    <a:moveTo>
                      <a:pt x="37" y="1"/>
                    </a:moveTo>
                    <a:cubicBezTo>
                      <a:pt x="28" y="11"/>
                      <a:pt x="14" y="21"/>
                      <a:pt x="0" y="32"/>
                    </a:cubicBezTo>
                    <a:cubicBezTo>
                      <a:pt x="634" y="186"/>
                      <a:pt x="1246" y="381"/>
                      <a:pt x="1846" y="621"/>
                    </a:cubicBezTo>
                    <a:cubicBezTo>
                      <a:pt x="2323" y="812"/>
                      <a:pt x="2792" y="1025"/>
                      <a:pt x="3249" y="1253"/>
                    </a:cubicBezTo>
                    <a:cubicBezTo>
                      <a:pt x="3343" y="1183"/>
                      <a:pt x="3438" y="1112"/>
                      <a:pt x="3535" y="1045"/>
                    </a:cubicBezTo>
                    <a:cubicBezTo>
                      <a:pt x="3017" y="789"/>
                      <a:pt x="2481" y="563"/>
                      <a:pt x="1930" y="392"/>
                    </a:cubicBezTo>
                    <a:cubicBezTo>
                      <a:pt x="1313" y="193"/>
                      <a:pt x="680" y="49"/>
                      <a:pt x="37" y="1"/>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4"/>
              <p:cNvSpPr/>
              <p:nvPr/>
            </p:nvSpPr>
            <p:spPr>
              <a:xfrm rot="-5807687">
                <a:off x="1545764" y="574828"/>
                <a:ext cx="56927" cy="431677"/>
              </a:xfrm>
              <a:custGeom>
                <a:avLst/>
                <a:gdLst/>
                <a:ahLst/>
                <a:cxnLst/>
                <a:rect l="l" t="t" r="r" b="b"/>
                <a:pathLst>
                  <a:path w="873" h="6620" extrusionOk="0">
                    <a:moveTo>
                      <a:pt x="822" y="1"/>
                    </a:moveTo>
                    <a:cubicBezTo>
                      <a:pt x="485" y="479"/>
                      <a:pt x="270" y="1041"/>
                      <a:pt x="149" y="1621"/>
                    </a:cubicBezTo>
                    <a:cubicBezTo>
                      <a:pt x="25" y="2199"/>
                      <a:pt x="0" y="2795"/>
                      <a:pt x="41" y="3384"/>
                    </a:cubicBezTo>
                    <a:cubicBezTo>
                      <a:pt x="88" y="3973"/>
                      <a:pt x="199" y="4553"/>
                      <a:pt x="354" y="5115"/>
                    </a:cubicBezTo>
                    <a:cubicBezTo>
                      <a:pt x="492" y="5623"/>
                      <a:pt x="657" y="6125"/>
                      <a:pt x="842" y="6619"/>
                    </a:cubicBezTo>
                    <a:cubicBezTo>
                      <a:pt x="853" y="6613"/>
                      <a:pt x="862" y="6602"/>
                      <a:pt x="873" y="6596"/>
                    </a:cubicBezTo>
                    <a:cubicBezTo>
                      <a:pt x="792" y="6077"/>
                      <a:pt x="684" y="5569"/>
                      <a:pt x="593" y="5061"/>
                    </a:cubicBezTo>
                    <a:cubicBezTo>
                      <a:pt x="496" y="4492"/>
                      <a:pt x="395" y="3926"/>
                      <a:pt x="357" y="3361"/>
                    </a:cubicBezTo>
                    <a:cubicBezTo>
                      <a:pt x="314" y="2795"/>
                      <a:pt x="323" y="2227"/>
                      <a:pt x="391" y="1661"/>
                    </a:cubicBezTo>
                    <a:cubicBezTo>
                      <a:pt x="458" y="1095"/>
                      <a:pt x="603" y="540"/>
                      <a:pt x="822" y="1"/>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4"/>
              <p:cNvSpPr/>
              <p:nvPr/>
            </p:nvSpPr>
            <p:spPr>
              <a:xfrm rot="-5807687">
                <a:off x="1787406" y="730733"/>
                <a:ext cx="3782" cy="11542"/>
              </a:xfrm>
              <a:custGeom>
                <a:avLst/>
                <a:gdLst/>
                <a:ahLst/>
                <a:cxnLst/>
                <a:rect l="l" t="t" r="r" b="b"/>
                <a:pathLst>
                  <a:path w="58" h="177" extrusionOk="0">
                    <a:moveTo>
                      <a:pt x="31" y="1"/>
                    </a:moveTo>
                    <a:cubicBezTo>
                      <a:pt x="20" y="7"/>
                      <a:pt x="11" y="18"/>
                      <a:pt x="0" y="24"/>
                    </a:cubicBezTo>
                    <a:cubicBezTo>
                      <a:pt x="20" y="75"/>
                      <a:pt x="37" y="125"/>
                      <a:pt x="57" y="176"/>
                    </a:cubicBezTo>
                    <a:cubicBezTo>
                      <a:pt x="51" y="116"/>
                      <a:pt x="41" y="58"/>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4"/>
              <p:cNvSpPr/>
              <p:nvPr/>
            </p:nvSpPr>
            <p:spPr>
              <a:xfrm rot="-5807687">
                <a:off x="1508248" y="290902"/>
                <a:ext cx="58622" cy="74468"/>
              </a:xfrm>
              <a:custGeom>
                <a:avLst/>
                <a:gdLst/>
                <a:ahLst/>
                <a:cxnLst/>
                <a:rect l="l" t="t" r="r" b="b"/>
                <a:pathLst>
                  <a:path w="899" h="1142" extrusionOk="0">
                    <a:moveTo>
                      <a:pt x="841" y="1"/>
                    </a:moveTo>
                    <a:cubicBezTo>
                      <a:pt x="788" y="1"/>
                      <a:pt x="707" y="21"/>
                      <a:pt x="690" y="55"/>
                    </a:cubicBezTo>
                    <a:cubicBezTo>
                      <a:pt x="512" y="411"/>
                      <a:pt x="360" y="835"/>
                      <a:pt x="44" y="1095"/>
                    </a:cubicBezTo>
                    <a:cubicBezTo>
                      <a:pt x="0" y="1129"/>
                      <a:pt x="30" y="1142"/>
                      <a:pt x="78" y="1142"/>
                    </a:cubicBezTo>
                    <a:cubicBezTo>
                      <a:pt x="121" y="1142"/>
                      <a:pt x="182" y="1129"/>
                      <a:pt x="202" y="1112"/>
                    </a:cubicBezTo>
                    <a:cubicBezTo>
                      <a:pt x="538" y="835"/>
                      <a:pt x="700" y="402"/>
                      <a:pt x="892" y="24"/>
                    </a:cubicBezTo>
                    <a:cubicBezTo>
                      <a:pt x="899" y="7"/>
                      <a:pt x="875" y="1"/>
                      <a:pt x="841" y="1"/>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4"/>
              <p:cNvSpPr/>
              <p:nvPr/>
            </p:nvSpPr>
            <p:spPr>
              <a:xfrm rot="-5807687">
                <a:off x="1595248" y="354550"/>
                <a:ext cx="38668" cy="28105"/>
              </a:xfrm>
              <a:custGeom>
                <a:avLst/>
                <a:gdLst/>
                <a:ahLst/>
                <a:cxnLst/>
                <a:rect l="l" t="t" r="r" b="b"/>
                <a:pathLst>
                  <a:path w="593" h="431" extrusionOk="0">
                    <a:moveTo>
                      <a:pt x="529" y="0"/>
                    </a:moveTo>
                    <a:cubicBezTo>
                      <a:pt x="479" y="0"/>
                      <a:pt x="404" y="17"/>
                      <a:pt x="384" y="40"/>
                    </a:cubicBezTo>
                    <a:cubicBezTo>
                      <a:pt x="280" y="168"/>
                      <a:pt x="168" y="280"/>
                      <a:pt x="41" y="384"/>
                    </a:cubicBezTo>
                    <a:cubicBezTo>
                      <a:pt x="0" y="421"/>
                      <a:pt x="27" y="431"/>
                      <a:pt x="75" y="431"/>
                    </a:cubicBezTo>
                    <a:cubicBezTo>
                      <a:pt x="118" y="431"/>
                      <a:pt x="179" y="421"/>
                      <a:pt x="199" y="404"/>
                    </a:cubicBezTo>
                    <a:cubicBezTo>
                      <a:pt x="337" y="289"/>
                      <a:pt x="458" y="171"/>
                      <a:pt x="569" y="34"/>
                    </a:cubicBezTo>
                    <a:cubicBezTo>
                      <a:pt x="593" y="10"/>
                      <a:pt x="566" y="0"/>
                      <a:pt x="529" y="0"/>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4"/>
              <p:cNvSpPr/>
              <p:nvPr/>
            </p:nvSpPr>
            <p:spPr>
              <a:xfrm rot="-5807687">
                <a:off x="1496506" y="657538"/>
                <a:ext cx="24453" cy="109419"/>
              </a:xfrm>
              <a:custGeom>
                <a:avLst/>
                <a:gdLst/>
                <a:ahLst/>
                <a:cxnLst/>
                <a:rect l="l" t="t" r="r" b="b"/>
                <a:pathLst>
                  <a:path w="375" h="1678" extrusionOk="0">
                    <a:moveTo>
                      <a:pt x="162" y="1"/>
                    </a:moveTo>
                    <a:cubicBezTo>
                      <a:pt x="99" y="1"/>
                      <a:pt x="1" y="38"/>
                      <a:pt x="10" y="81"/>
                    </a:cubicBezTo>
                    <a:cubicBezTo>
                      <a:pt x="122" y="600"/>
                      <a:pt x="169" y="1125"/>
                      <a:pt x="152" y="1657"/>
                    </a:cubicBezTo>
                    <a:cubicBezTo>
                      <a:pt x="152" y="1671"/>
                      <a:pt x="172" y="1677"/>
                      <a:pt x="203" y="1677"/>
                    </a:cubicBezTo>
                    <a:cubicBezTo>
                      <a:pt x="263" y="1677"/>
                      <a:pt x="354" y="1647"/>
                      <a:pt x="357" y="1604"/>
                    </a:cubicBezTo>
                    <a:cubicBezTo>
                      <a:pt x="374" y="1068"/>
                      <a:pt x="324" y="546"/>
                      <a:pt x="212" y="25"/>
                    </a:cubicBezTo>
                    <a:cubicBezTo>
                      <a:pt x="209" y="8"/>
                      <a:pt x="189" y="1"/>
                      <a:pt x="162" y="1"/>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4"/>
              <p:cNvSpPr/>
              <p:nvPr/>
            </p:nvSpPr>
            <p:spPr>
              <a:xfrm rot="-5807687">
                <a:off x="1411419" y="718644"/>
                <a:ext cx="22497" cy="32278"/>
              </a:xfrm>
              <a:custGeom>
                <a:avLst/>
                <a:gdLst/>
                <a:ahLst/>
                <a:cxnLst/>
                <a:rect l="l" t="t" r="r" b="b"/>
                <a:pathLst>
                  <a:path w="345" h="495" extrusionOk="0">
                    <a:moveTo>
                      <a:pt x="162" y="0"/>
                    </a:moveTo>
                    <a:cubicBezTo>
                      <a:pt x="98" y="0"/>
                      <a:pt x="1" y="41"/>
                      <a:pt x="14" y="78"/>
                    </a:cubicBezTo>
                    <a:cubicBezTo>
                      <a:pt x="65" y="206"/>
                      <a:pt x="105" y="336"/>
                      <a:pt x="132" y="471"/>
                    </a:cubicBezTo>
                    <a:cubicBezTo>
                      <a:pt x="136" y="488"/>
                      <a:pt x="159" y="495"/>
                      <a:pt x="186" y="495"/>
                    </a:cubicBezTo>
                    <a:cubicBezTo>
                      <a:pt x="250" y="495"/>
                      <a:pt x="344" y="462"/>
                      <a:pt x="338" y="417"/>
                    </a:cubicBezTo>
                    <a:cubicBezTo>
                      <a:pt x="307" y="283"/>
                      <a:pt x="271" y="151"/>
                      <a:pt x="216" y="24"/>
                    </a:cubicBezTo>
                    <a:cubicBezTo>
                      <a:pt x="210" y="7"/>
                      <a:pt x="190" y="0"/>
                      <a:pt x="162" y="0"/>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4"/>
              <p:cNvSpPr/>
              <p:nvPr/>
            </p:nvSpPr>
            <p:spPr>
              <a:xfrm rot="-5807687">
                <a:off x="1839369" y="328803"/>
                <a:ext cx="101072" cy="75380"/>
              </a:xfrm>
              <a:custGeom>
                <a:avLst/>
                <a:gdLst/>
                <a:ahLst/>
                <a:cxnLst/>
                <a:rect l="l" t="t" r="r" b="b"/>
                <a:pathLst>
                  <a:path w="1550" h="1156" extrusionOk="0">
                    <a:moveTo>
                      <a:pt x="206" y="0"/>
                    </a:moveTo>
                    <a:cubicBezTo>
                      <a:pt x="135" y="0"/>
                      <a:pt x="0" y="61"/>
                      <a:pt x="64" y="91"/>
                    </a:cubicBezTo>
                    <a:cubicBezTo>
                      <a:pt x="576" y="327"/>
                      <a:pt x="1004" y="684"/>
                      <a:pt x="1330" y="1138"/>
                    </a:cubicBezTo>
                    <a:cubicBezTo>
                      <a:pt x="1337" y="1152"/>
                      <a:pt x="1354" y="1155"/>
                      <a:pt x="1374" y="1155"/>
                    </a:cubicBezTo>
                    <a:cubicBezTo>
                      <a:pt x="1441" y="1155"/>
                      <a:pt x="1549" y="1108"/>
                      <a:pt x="1518" y="1068"/>
                    </a:cubicBezTo>
                    <a:cubicBezTo>
                      <a:pt x="1186" y="599"/>
                      <a:pt x="748" y="243"/>
                      <a:pt x="229" y="4"/>
                    </a:cubicBezTo>
                    <a:cubicBezTo>
                      <a:pt x="222" y="0"/>
                      <a:pt x="213" y="0"/>
                      <a:pt x="206" y="0"/>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4"/>
              <p:cNvSpPr/>
              <p:nvPr/>
            </p:nvSpPr>
            <p:spPr>
              <a:xfrm rot="-5807687">
                <a:off x="1404221" y="443254"/>
                <a:ext cx="180691" cy="75380"/>
              </a:xfrm>
              <a:custGeom>
                <a:avLst/>
                <a:gdLst/>
                <a:ahLst/>
                <a:cxnLst/>
                <a:rect l="l" t="t" r="r" b="b"/>
                <a:pathLst>
                  <a:path w="2771" h="1156" extrusionOk="0">
                    <a:moveTo>
                      <a:pt x="2606" y="0"/>
                    </a:moveTo>
                    <a:cubicBezTo>
                      <a:pt x="1687" y="0"/>
                      <a:pt x="788" y="647"/>
                      <a:pt x="47" y="1115"/>
                    </a:cubicBezTo>
                    <a:cubicBezTo>
                      <a:pt x="0" y="1145"/>
                      <a:pt x="34" y="1156"/>
                      <a:pt x="84" y="1156"/>
                    </a:cubicBezTo>
                    <a:cubicBezTo>
                      <a:pt x="128" y="1156"/>
                      <a:pt x="185" y="1148"/>
                      <a:pt x="205" y="1135"/>
                    </a:cubicBezTo>
                    <a:cubicBezTo>
                      <a:pt x="866" y="718"/>
                      <a:pt x="1714" y="95"/>
                      <a:pt x="2525" y="95"/>
                    </a:cubicBezTo>
                    <a:lnTo>
                      <a:pt x="2552" y="95"/>
                    </a:lnTo>
                    <a:lnTo>
                      <a:pt x="2552" y="95"/>
                    </a:lnTo>
                    <a:cubicBezTo>
                      <a:pt x="2616" y="95"/>
                      <a:pt x="2771" y="4"/>
                      <a:pt x="2637" y="0"/>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4"/>
              <p:cNvSpPr/>
              <p:nvPr/>
            </p:nvSpPr>
            <p:spPr>
              <a:xfrm rot="-5807687">
                <a:off x="1910864" y="613934"/>
                <a:ext cx="74728" cy="44798"/>
              </a:xfrm>
              <a:custGeom>
                <a:avLst/>
                <a:gdLst/>
                <a:ahLst/>
                <a:cxnLst/>
                <a:rect l="l" t="t" r="r" b="b"/>
                <a:pathLst>
                  <a:path w="1146" h="687" extrusionOk="0">
                    <a:moveTo>
                      <a:pt x="182" y="0"/>
                    </a:moveTo>
                    <a:cubicBezTo>
                      <a:pt x="115" y="0"/>
                      <a:pt x="0" y="54"/>
                      <a:pt x="34" y="84"/>
                    </a:cubicBezTo>
                    <a:cubicBezTo>
                      <a:pt x="337" y="340"/>
                      <a:pt x="677" y="542"/>
                      <a:pt x="1047" y="687"/>
                    </a:cubicBezTo>
                    <a:cubicBezTo>
                      <a:pt x="1081" y="646"/>
                      <a:pt x="1111" y="609"/>
                      <a:pt x="1145" y="572"/>
                    </a:cubicBezTo>
                    <a:cubicBezTo>
                      <a:pt x="812" y="435"/>
                      <a:pt x="502" y="246"/>
                      <a:pt x="223" y="11"/>
                    </a:cubicBezTo>
                    <a:cubicBezTo>
                      <a:pt x="216" y="3"/>
                      <a:pt x="199" y="0"/>
                      <a:pt x="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4"/>
              <p:cNvSpPr/>
              <p:nvPr/>
            </p:nvSpPr>
            <p:spPr>
              <a:xfrm rot="-5807687">
                <a:off x="1436034" y="803710"/>
                <a:ext cx="49623" cy="100616"/>
              </a:xfrm>
              <a:custGeom>
                <a:avLst/>
                <a:gdLst/>
                <a:ahLst/>
                <a:cxnLst/>
                <a:rect l="l" t="t" r="r" b="b"/>
                <a:pathLst>
                  <a:path w="761" h="1543" extrusionOk="0">
                    <a:moveTo>
                      <a:pt x="703" y="1"/>
                    </a:moveTo>
                    <a:cubicBezTo>
                      <a:pt x="650" y="1"/>
                      <a:pt x="569" y="21"/>
                      <a:pt x="552" y="55"/>
                    </a:cubicBezTo>
                    <a:cubicBezTo>
                      <a:pt x="316" y="523"/>
                      <a:pt x="94" y="991"/>
                      <a:pt x="4" y="1509"/>
                    </a:cubicBezTo>
                    <a:cubicBezTo>
                      <a:pt x="0" y="1533"/>
                      <a:pt x="24" y="1543"/>
                      <a:pt x="57" y="1543"/>
                    </a:cubicBezTo>
                    <a:cubicBezTo>
                      <a:pt x="114" y="1543"/>
                      <a:pt x="198" y="1516"/>
                      <a:pt x="206" y="1479"/>
                    </a:cubicBezTo>
                    <a:cubicBezTo>
                      <a:pt x="296" y="960"/>
                      <a:pt x="518" y="492"/>
                      <a:pt x="754" y="24"/>
                    </a:cubicBezTo>
                    <a:cubicBezTo>
                      <a:pt x="761" y="7"/>
                      <a:pt x="737" y="1"/>
                      <a:pt x="703" y="1"/>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4"/>
              <p:cNvSpPr/>
              <p:nvPr/>
            </p:nvSpPr>
            <p:spPr>
              <a:xfrm rot="-5807687">
                <a:off x="1548185" y="847050"/>
                <a:ext cx="17345" cy="48776"/>
              </a:xfrm>
              <a:custGeom>
                <a:avLst/>
                <a:gdLst/>
                <a:ahLst/>
                <a:cxnLst/>
                <a:rect l="l" t="t" r="r" b="b"/>
                <a:pathLst>
                  <a:path w="266" h="748" extrusionOk="0">
                    <a:moveTo>
                      <a:pt x="205" y="1"/>
                    </a:moveTo>
                    <a:cubicBezTo>
                      <a:pt x="148" y="1"/>
                      <a:pt x="64" y="31"/>
                      <a:pt x="61" y="65"/>
                    </a:cubicBezTo>
                    <a:cubicBezTo>
                      <a:pt x="40" y="283"/>
                      <a:pt x="24" y="499"/>
                      <a:pt x="3" y="715"/>
                    </a:cubicBezTo>
                    <a:cubicBezTo>
                      <a:pt x="0" y="738"/>
                      <a:pt x="27" y="748"/>
                      <a:pt x="61" y="748"/>
                    </a:cubicBezTo>
                    <a:cubicBezTo>
                      <a:pt x="118" y="748"/>
                      <a:pt x="202" y="721"/>
                      <a:pt x="205" y="684"/>
                    </a:cubicBezTo>
                    <a:cubicBezTo>
                      <a:pt x="225" y="469"/>
                      <a:pt x="242" y="250"/>
                      <a:pt x="263" y="34"/>
                    </a:cubicBezTo>
                    <a:cubicBezTo>
                      <a:pt x="266" y="11"/>
                      <a:pt x="239" y="1"/>
                      <a:pt x="205" y="1"/>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4"/>
              <p:cNvSpPr/>
              <p:nvPr/>
            </p:nvSpPr>
            <p:spPr>
              <a:xfrm rot="-5807687">
                <a:off x="1696147" y="731614"/>
                <a:ext cx="56275" cy="150239"/>
              </a:xfrm>
              <a:custGeom>
                <a:avLst/>
                <a:gdLst/>
                <a:ahLst/>
                <a:cxnLst/>
                <a:rect l="l" t="t" r="r" b="b"/>
                <a:pathLst>
                  <a:path w="863" h="2304" extrusionOk="0">
                    <a:moveTo>
                      <a:pt x="183" y="0"/>
                    </a:moveTo>
                    <a:cubicBezTo>
                      <a:pt x="122" y="0"/>
                      <a:pt x="28" y="30"/>
                      <a:pt x="28" y="75"/>
                    </a:cubicBezTo>
                    <a:cubicBezTo>
                      <a:pt x="1" y="869"/>
                      <a:pt x="310" y="1576"/>
                      <a:pt x="644" y="2280"/>
                    </a:cubicBezTo>
                    <a:cubicBezTo>
                      <a:pt x="650" y="2297"/>
                      <a:pt x="671" y="2303"/>
                      <a:pt x="698" y="2303"/>
                    </a:cubicBezTo>
                    <a:cubicBezTo>
                      <a:pt x="765" y="2303"/>
                      <a:pt x="863" y="2259"/>
                      <a:pt x="846" y="2225"/>
                    </a:cubicBezTo>
                    <a:cubicBezTo>
                      <a:pt x="516" y="1522"/>
                      <a:pt x="203" y="815"/>
                      <a:pt x="229" y="21"/>
                    </a:cubicBezTo>
                    <a:cubicBezTo>
                      <a:pt x="229" y="7"/>
                      <a:pt x="209" y="0"/>
                      <a:pt x="183" y="0"/>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4"/>
              <p:cNvSpPr/>
              <p:nvPr/>
            </p:nvSpPr>
            <p:spPr>
              <a:xfrm rot="-5807687">
                <a:off x="1953648" y="590196"/>
                <a:ext cx="17867" cy="8607"/>
              </a:xfrm>
              <a:custGeom>
                <a:avLst/>
                <a:gdLst/>
                <a:ahLst/>
                <a:cxnLst/>
                <a:rect l="l" t="t" r="r" b="b"/>
                <a:pathLst>
                  <a:path w="274" h="132" extrusionOk="0">
                    <a:moveTo>
                      <a:pt x="98" y="0"/>
                    </a:moveTo>
                    <a:cubicBezTo>
                      <a:pt x="64" y="37"/>
                      <a:pt x="34" y="74"/>
                      <a:pt x="0" y="115"/>
                    </a:cubicBezTo>
                    <a:cubicBezTo>
                      <a:pt x="14" y="118"/>
                      <a:pt x="31" y="125"/>
                      <a:pt x="44" y="132"/>
                    </a:cubicBezTo>
                    <a:lnTo>
                      <a:pt x="64" y="132"/>
                    </a:lnTo>
                    <a:cubicBezTo>
                      <a:pt x="132" y="132"/>
                      <a:pt x="273" y="68"/>
                      <a:pt x="210" y="45"/>
                    </a:cubicBezTo>
                    <a:cubicBezTo>
                      <a:pt x="172" y="31"/>
                      <a:pt x="135" y="14"/>
                      <a:pt x="98" y="0"/>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8" name="Google Shape;878;p24"/>
            <p:cNvSpPr/>
            <p:nvPr/>
          </p:nvSpPr>
          <p:spPr>
            <a:xfrm rot="2531521" flipH="1">
              <a:off x="1002333" y="826220"/>
              <a:ext cx="1007293" cy="671493"/>
            </a:xfrm>
            <a:custGeom>
              <a:avLst/>
              <a:gdLst/>
              <a:ahLst/>
              <a:cxnLst/>
              <a:rect l="l" t="t" r="r" b="b"/>
              <a:pathLst>
                <a:path w="83794" h="55826" extrusionOk="0">
                  <a:moveTo>
                    <a:pt x="37238" y="13816"/>
                  </a:moveTo>
                  <a:cubicBezTo>
                    <a:pt x="38325" y="15829"/>
                    <a:pt x="38913" y="18072"/>
                    <a:pt x="38670" y="20443"/>
                  </a:cubicBezTo>
                  <a:cubicBezTo>
                    <a:pt x="38409" y="22994"/>
                    <a:pt x="37026" y="25444"/>
                    <a:pt x="34552" y="26391"/>
                  </a:cubicBezTo>
                  <a:cubicBezTo>
                    <a:pt x="33866" y="26654"/>
                    <a:pt x="33121" y="26794"/>
                    <a:pt x="32383" y="26794"/>
                  </a:cubicBezTo>
                  <a:cubicBezTo>
                    <a:pt x="30835" y="26794"/>
                    <a:pt x="29321" y="26178"/>
                    <a:pt x="28460" y="24787"/>
                  </a:cubicBezTo>
                  <a:cubicBezTo>
                    <a:pt x="27235" y="22812"/>
                    <a:pt x="27702" y="20095"/>
                    <a:pt x="28953" y="18251"/>
                  </a:cubicBezTo>
                  <a:cubicBezTo>
                    <a:pt x="30415" y="16096"/>
                    <a:pt x="32966" y="14909"/>
                    <a:pt x="35402" y="14243"/>
                  </a:cubicBezTo>
                  <a:cubicBezTo>
                    <a:pt x="36004" y="14077"/>
                    <a:pt x="36616" y="13938"/>
                    <a:pt x="37238" y="13816"/>
                  </a:cubicBezTo>
                  <a:close/>
                  <a:moveTo>
                    <a:pt x="12461" y="1"/>
                  </a:moveTo>
                  <a:cubicBezTo>
                    <a:pt x="8464" y="1"/>
                    <a:pt x="4467" y="649"/>
                    <a:pt x="669" y="1915"/>
                  </a:cubicBezTo>
                  <a:cubicBezTo>
                    <a:pt x="1" y="2136"/>
                    <a:pt x="193" y="3112"/>
                    <a:pt x="799" y="3112"/>
                  </a:cubicBezTo>
                  <a:cubicBezTo>
                    <a:pt x="859" y="3112"/>
                    <a:pt x="923" y="3103"/>
                    <a:pt x="990" y="3082"/>
                  </a:cubicBezTo>
                  <a:cubicBezTo>
                    <a:pt x="4430" y="2021"/>
                    <a:pt x="8079" y="1482"/>
                    <a:pt x="11738" y="1482"/>
                  </a:cubicBezTo>
                  <a:cubicBezTo>
                    <a:pt x="18905" y="1482"/>
                    <a:pt x="26110" y="3548"/>
                    <a:pt x="31850" y="7801"/>
                  </a:cubicBezTo>
                  <a:cubicBezTo>
                    <a:pt x="33392" y="8945"/>
                    <a:pt x="34847" y="10335"/>
                    <a:pt x="36020" y="11915"/>
                  </a:cubicBezTo>
                  <a:cubicBezTo>
                    <a:pt x="33030" y="12578"/>
                    <a:pt x="30205" y="13833"/>
                    <a:pt x="28189" y="15988"/>
                  </a:cubicBezTo>
                  <a:cubicBezTo>
                    <a:pt x="25256" y="19124"/>
                    <a:pt x="24559" y="24960"/>
                    <a:pt x="28474" y="27656"/>
                  </a:cubicBezTo>
                  <a:cubicBezTo>
                    <a:pt x="29640" y="28459"/>
                    <a:pt x="30941" y="28817"/>
                    <a:pt x="32243" y="28817"/>
                  </a:cubicBezTo>
                  <a:cubicBezTo>
                    <a:pt x="35279" y="28817"/>
                    <a:pt x="38315" y="26867"/>
                    <a:pt x="39627" y="24064"/>
                  </a:cubicBezTo>
                  <a:cubicBezTo>
                    <a:pt x="41241" y="20626"/>
                    <a:pt x="40734" y="16810"/>
                    <a:pt x="39119" y="13518"/>
                  </a:cubicBezTo>
                  <a:cubicBezTo>
                    <a:pt x="40178" y="13390"/>
                    <a:pt x="41251" y="13323"/>
                    <a:pt x="42324" y="13323"/>
                  </a:cubicBezTo>
                  <a:cubicBezTo>
                    <a:pt x="45706" y="13323"/>
                    <a:pt x="49095" y="13982"/>
                    <a:pt x="52076" y="15423"/>
                  </a:cubicBezTo>
                  <a:cubicBezTo>
                    <a:pt x="56559" y="17592"/>
                    <a:pt x="60128" y="21486"/>
                    <a:pt x="61275" y="26394"/>
                  </a:cubicBezTo>
                  <a:cubicBezTo>
                    <a:pt x="62513" y="31692"/>
                    <a:pt x="61329" y="37217"/>
                    <a:pt x="62158" y="42568"/>
                  </a:cubicBezTo>
                  <a:cubicBezTo>
                    <a:pt x="62899" y="47382"/>
                    <a:pt x="65530" y="51479"/>
                    <a:pt x="69834" y="53841"/>
                  </a:cubicBezTo>
                  <a:cubicBezTo>
                    <a:pt x="72145" y="55108"/>
                    <a:pt x="74752" y="55826"/>
                    <a:pt x="77350" y="55826"/>
                  </a:cubicBezTo>
                  <a:cubicBezTo>
                    <a:pt x="79231" y="55826"/>
                    <a:pt x="81107" y="55449"/>
                    <a:pt x="82862" y="54632"/>
                  </a:cubicBezTo>
                  <a:cubicBezTo>
                    <a:pt x="83793" y="54199"/>
                    <a:pt x="83280" y="52760"/>
                    <a:pt x="82374" y="52760"/>
                  </a:cubicBezTo>
                  <a:cubicBezTo>
                    <a:pt x="82283" y="52760"/>
                    <a:pt x="82188" y="52774"/>
                    <a:pt x="82090" y="52806"/>
                  </a:cubicBezTo>
                  <a:cubicBezTo>
                    <a:pt x="80597" y="53284"/>
                    <a:pt x="79052" y="53524"/>
                    <a:pt x="77517" y="53524"/>
                  </a:cubicBezTo>
                  <a:cubicBezTo>
                    <a:pt x="74177" y="53524"/>
                    <a:pt x="70890" y="52385"/>
                    <a:pt x="68314" y="50078"/>
                  </a:cubicBezTo>
                  <a:cubicBezTo>
                    <a:pt x="63582" y="45839"/>
                    <a:pt x="63930" y="39463"/>
                    <a:pt x="63958" y="33637"/>
                  </a:cubicBezTo>
                  <a:cubicBezTo>
                    <a:pt x="63988" y="27941"/>
                    <a:pt x="63176" y="22541"/>
                    <a:pt x="59221" y="18173"/>
                  </a:cubicBezTo>
                  <a:cubicBezTo>
                    <a:pt x="55331" y="13877"/>
                    <a:pt x="49722" y="11692"/>
                    <a:pt x="44011" y="11353"/>
                  </a:cubicBezTo>
                  <a:cubicBezTo>
                    <a:pt x="43380" y="11316"/>
                    <a:pt x="42729" y="11296"/>
                    <a:pt x="42065" y="11296"/>
                  </a:cubicBezTo>
                  <a:cubicBezTo>
                    <a:pt x="40740" y="11296"/>
                    <a:pt x="39363" y="11376"/>
                    <a:pt x="37993" y="11563"/>
                  </a:cubicBezTo>
                  <a:cubicBezTo>
                    <a:pt x="37628" y="11019"/>
                    <a:pt x="37235" y="10491"/>
                    <a:pt x="36816" y="9997"/>
                  </a:cubicBezTo>
                  <a:cubicBezTo>
                    <a:pt x="32783" y="5203"/>
                    <a:pt x="26552" y="2280"/>
                    <a:pt x="20540" y="907"/>
                  </a:cubicBezTo>
                  <a:cubicBezTo>
                    <a:pt x="17888" y="300"/>
                    <a:pt x="15175" y="1"/>
                    <a:pt x="124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9" name="Google Shape;879;p24"/>
            <p:cNvGrpSpPr/>
            <p:nvPr/>
          </p:nvGrpSpPr>
          <p:grpSpPr>
            <a:xfrm flipH="1">
              <a:off x="191939" y="574783"/>
              <a:ext cx="1579790" cy="1619758"/>
              <a:chOff x="8208314" y="333530"/>
              <a:chExt cx="848194" cy="869653"/>
            </a:xfrm>
          </p:grpSpPr>
          <p:sp>
            <p:nvSpPr>
              <p:cNvPr id="880" name="Google Shape;880;p24"/>
              <p:cNvSpPr/>
              <p:nvPr/>
            </p:nvSpPr>
            <p:spPr>
              <a:xfrm rot="-2333254">
                <a:off x="8257683" y="522037"/>
                <a:ext cx="749456" cy="421846"/>
              </a:xfrm>
              <a:custGeom>
                <a:avLst/>
                <a:gdLst/>
                <a:ahLst/>
                <a:cxnLst/>
                <a:rect l="l" t="t" r="r" b="b"/>
                <a:pathLst>
                  <a:path w="7794" h="4387" extrusionOk="0">
                    <a:moveTo>
                      <a:pt x="61" y="3582"/>
                    </a:moveTo>
                    <a:cubicBezTo>
                      <a:pt x="1122" y="4387"/>
                      <a:pt x="2704" y="3939"/>
                      <a:pt x="3838" y="3508"/>
                    </a:cubicBezTo>
                    <a:cubicBezTo>
                      <a:pt x="5535" y="2869"/>
                      <a:pt x="6972" y="1724"/>
                      <a:pt x="7760" y="67"/>
                    </a:cubicBezTo>
                    <a:cubicBezTo>
                      <a:pt x="7794" y="0"/>
                      <a:pt x="7659" y="4"/>
                      <a:pt x="7635" y="55"/>
                    </a:cubicBezTo>
                    <a:cubicBezTo>
                      <a:pt x="6895" y="1603"/>
                      <a:pt x="5582" y="2701"/>
                      <a:pt x="4007" y="3344"/>
                    </a:cubicBezTo>
                    <a:cubicBezTo>
                      <a:pt x="2872" y="3804"/>
                      <a:pt x="1232" y="4316"/>
                      <a:pt x="162" y="3508"/>
                    </a:cubicBezTo>
                    <a:cubicBezTo>
                      <a:pt x="118" y="3471"/>
                      <a:pt x="0" y="3538"/>
                      <a:pt x="61" y="358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4"/>
              <p:cNvSpPr/>
              <p:nvPr/>
            </p:nvSpPr>
            <p:spPr>
              <a:xfrm rot="-2333254">
                <a:off x="8488239" y="910985"/>
                <a:ext cx="124140" cy="82888"/>
              </a:xfrm>
              <a:custGeom>
                <a:avLst/>
                <a:gdLst/>
                <a:ahLst/>
                <a:cxnLst/>
                <a:rect l="l" t="t" r="r" b="b"/>
                <a:pathLst>
                  <a:path w="1291" h="862" extrusionOk="0">
                    <a:moveTo>
                      <a:pt x="32" y="94"/>
                    </a:moveTo>
                    <a:cubicBezTo>
                      <a:pt x="250" y="468"/>
                      <a:pt x="718" y="812"/>
                      <a:pt x="1152" y="855"/>
                    </a:cubicBezTo>
                    <a:cubicBezTo>
                      <a:pt x="1206" y="862"/>
                      <a:pt x="1290" y="785"/>
                      <a:pt x="1200" y="774"/>
                    </a:cubicBezTo>
                    <a:cubicBezTo>
                      <a:pt x="799" y="734"/>
                      <a:pt x="355" y="387"/>
                      <a:pt x="153" y="41"/>
                    </a:cubicBezTo>
                    <a:cubicBezTo>
                      <a:pt x="129" y="0"/>
                      <a:pt x="1" y="44"/>
                      <a:pt x="32" y="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4"/>
              <p:cNvSpPr/>
              <p:nvPr/>
            </p:nvSpPr>
            <p:spPr>
              <a:xfrm rot="-2333254">
                <a:off x="8461855" y="1037078"/>
                <a:ext cx="130487" cy="75196"/>
              </a:xfrm>
              <a:custGeom>
                <a:avLst/>
                <a:gdLst/>
                <a:ahLst/>
                <a:cxnLst/>
                <a:rect l="l" t="t" r="r" b="b"/>
                <a:pathLst>
                  <a:path w="1357" h="782" extrusionOk="0">
                    <a:moveTo>
                      <a:pt x="91" y="771"/>
                    </a:moveTo>
                    <a:cubicBezTo>
                      <a:pt x="603" y="711"/>
                      <a:pt x="929" y="395"/>
                      <a:pt x="1296" y="65"/>
                    </a:cubicBezTo>
                    <a:cubicBezTo>
                      <a:pt x="1357" y="11"/>
                      <a:pt x="1226" y="1"/>
                      <a:pt x="1189" y="35"/>
                    </a:cubicBezTo>
                    <a:cubicBezTo>
                      <a:pt x="858" y="331"/>
                      <a:pt x="566" y="634"/>
                      <a:pt x="108" y="687"/>
                    </a:cubicBezTo>
                    <a:cubicBezTo>
                      <a:pt x="37" y="698"/>
                      <a:pt x="0" y="782"/>
                      <a:pt x="91" y="77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4"/>
              <p:cNvSpPr/>
              <p:nvPr/>
            </p:nvSpPr>
            <p:spPr>
              <a:xfrm rot="-2333254">
                <a:off x="8377307" y="1033628"/>
                <a:ext cx="89812" cy="85004"/>
              </a:xfrm>
              <a:custGeom>
                <a:avLst/>
                <a:gdLst/>
                <a:ahLst/>
                <a:cxnLst/>
                <a:rect l="l" t="t" r="r" b="b"/>
                <a:pathLst>
                  <a:path w="934" h="884" extrusionOk="0">
                    <a:moveTo>
                      <a:pt x="361" y="15"/>
                    </a:moveTo>
                    <a:cubicBezTo>
                      <a:pt x="223" y="32"/>
                      <a:pt x="31" y="183"/>
                      <a:pt x="11" y="348"/>
                    </a:cubicBezTo>
                    <a:cubicBezTo>
                      <a:pt x="1" y="439"/>
                      <a:pt x="4" y="533"/>
                      <a:pt x="44" y="611"/>
                    </a:cubicBezTo>
                    <a:cubicBezTo>
                      <a:pt x="71" y="661"/>
                      <a:pt x="112" y="701"/>
                      <a:pt x="152" y="732"/>
                    </a:cubicBezTo>
                    <a:cubicBezTo>
                      <a:pt x="361" y="883"/>
                      <a:pt x="644" y="856"/>
                      <a:pt x="818" y="661"/>
                    </a:cubicBezTo>
                    <a:cubicBezTo>
                      <a:pt x="879" y="594"/>
                      <a:pt x="930" y="503"/>
                      <a:pt x="930" y="402"/>
                    </a:cubicBezTo>
                    <a:cubicBezTo>
                      <a:pt x="933" y="254"/>
                      <a:pt x="832" y="122"/>
                      <a:pt x="722" y="65"/>
                    </a:cubicBezTo>
                    <a:cubicBezTo>
                      <a:pt x="607" y="8"/>
                      <a:pt x="495" y="1"/>
                      <a:pt x="361" y="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4"/>
              <p:cNvSpPr/>
              <p:nvPr/>
            </p:nvSpPr>
            <p:spPr>
              <a:xfrm rot="-2333254">
                <a:off x="8486467" y="1099462"/>
                <a:ext cx="89908" cy="84908"/>
              </a:xfrm>
              <a:custGeom>
                <a:avLst/>
                <a:gdLst/>
                <a:ahLst/>
                <a:cxnLst/>
                <a:rect l="l" t="t" r="r" b="b"/>
                <a:pathLst>
                  <a:path w="935" h="883" extrusionOk="0">
                    <a:moveTo>
                      <a:pt x="361" y="14"/>
                    </a:moveTo>
                    <a:cubicBezTo>
                      <a:pt x="223" y="31"/>
                      <a:pt x="32" y="182"/>
                      <a:pt x="11" y="350"/>
                    </a:cubicBezTo>
                    <a:cubicBezTo>
                      <a:pt x="1" y="439"/>
                      <a:pt x="5" y="536"/>
                      <a:pt x="45" y="613"/>
                    </a:cubicBezTo>
                    <a:cubicBezTo>
                      <a:pt x="72" y="664"/>
                      <a:pt x="112" y="701"/>
                      <a:pt x="153" y="731"/>
                    </a:cubicBezTo>
                    <a:cubicBezTo>
                      <a:pt x="361" y="883"/>
                      <a:pt x="644" y="855"/>
                      <a:pt x="819" y="661"/>
                    </a:cubicBezTo>
                    <a:cubicBezTo>
                      <a:pt x="880" y="597"/>
                      <a:pt x="927" y="506"/>
                      <a:pt x="930" y="401"/>
                    </a:cubicBezTo>
                    <a:cubicBezTo>
                      <a:pt x="934" y="254"/>
                      <a:pt x="833" y="122"/>
                      <a:pt x="718" y="64"/>
                    </a:cubicBezTo>
                    <a:cubicBezTo>
                      <a:pt x="607" y="7"/>
                      <a:pt x="496" y="1"/>
                      <a:pt x="361" y="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4"/>
              <p:cNvSpPr/>
              <p:nvPr/>
            </p:nvSpPr>
            <p:spPr>
              <a:xfrm rot="-2333254">
                <a:off x="8426468" y="912576"/>
                <a:ext cx="89716" cy="84811"/>
              </a:xfrm>
              <a:custGeom>
                <a:avLst/>
                <a:gdLst/>
                <a:ahLst/>
                <a:cxnLst/>
                <a:rect l="l" t="t" r="r" b="b"/>
                <a:pathLst>
                  <a:path w="933" h="882" extrusionOk="0">
                    <a:moveTo>
                      <a:pt x="361" y="13"/>
                    </a:moveTo>
                    <a:cubicBezTo>
                      <a:pt x="222" y="30"/>
                      <a:pt x="30" y="179"/>
                      <a:pt x="10" y="347"/>
                    </a:cubicBezTo>
                    <a:cubicBezTo>
                      <a:pt x="0" y="434"/>
                      <a:pt x="4" y="532"/>
                      <a:pt x="44" y="610"/>
                    </a:cubicBezTo>
                    <a:cubicBezTo>
                      <a:pt x="71" y="660"/>
                      <a:pt x="111" y="700"/>
                      <a:pt x="151" y="731"/>
                    </a:cubicBezTo>
                    <a:cubicBezTo>
                      <a:pt x="361" y="882"/>
                      <a:pt x="643" y="852"/>
                      <a:pt x="818" y="660"/>
                    </a:cubicBezTo>
                    <a:cubicBezTo>
                      <a:pt x="879" y="593"/>
                      <a:pt x="929" y="502"/>
                      <a:pt x="929" y="401"/>
                    </a:cubicBezTo>
                    <a:cubicBezTo>
                      <a:pt x="933" y="253"/>
                      <a:pt x="832" y="122"/>
                      <a:pt x="720" y="64"/>
                    </a:cubicBezTo>
                    <a:cubicBezTo>
                      <a:pt x="606" y="7"/>
                      <a:pt x="495" y="1"/>
                      <a:pt x="361"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 name="Google Shape;886;p24"/>
            <p:cNvGrpSpPr/>
            <p:nvPr/>
          </p:nvGrpSpPr>
          <p:grpSpPr>
            <a:xfrm flipH="1">
              <a:off x="964021" y="-153571"/>
              <a:ext cx="1344205" cy="1130240"/>
              <a:chOff x="7947574" y="-55882"/>
              <a:chExt cx="721707" cy="606829"/>
            </a:xfrm>
          </p:grpSpPr>
          <p:sp>
            <p:nvSpPr>
              <p:cNvPr id="887" name="Google Shape;887;p24"/>
              <p:cNvSpPr/>
              <p:nvPr/>
            </p:nvSpPr>
            <p:spPr>
              <a:xfrm rot="-2333254">
                <a:off x="8006180" y="123007"/>
                <a:ext cx="657818" cy="249050"/>
              </a:xfrm>
              <a:custGeom>
                <a:avLst/>
                <a:gdLst/>
                <a:ahLst/>
                <a:cxnLst/>
                <a:rect l="l" t="t" r="r" b="b"/>
                <a:pathLst>
                  <a:path w="6841" h="2590" extrusionOk="0">
                    <a:moveTo>
                      <a:pt x="17" y="95"/>
                    </a:moveTo>
                    <a:cubicBezTo>
                      <a:pt x="279" y="1172"/>
                      <a:pt x="1491" y="1731"/>
                      <a:pt x="2451" y="2067"/>
                    </a:cubicBezTo>
                    <a:cubicBezTo>
                      <a:pt x="3871" y="2566"/>
                      <a:pt x="5366" y="2589"/>
                      <a:pt x="6760" y="1983"/>
                    </a:cubicBezTo>
                    <a:cubicBezTo>
                      <a:pt x="6841" y="1946"/>
                      <a:pt x="6767" y="1876"/>
                      <a:pt x="6699" y="1906"/>
                    </a:cubicBezTo>
                    <a:cubicBezTo>
                      <a:pt x="5299" y="2515"/>
                      <a:pt x="3801" y="2454"/>
                      <a:pt x="2387" y="1929"/>
                    </a:cubicBezTo>
                    <a:cubicBezTo>
                      <a:pt x="1491" y="1593"/>
                      <a:pt x="394" y="1068"/>
                      <a:pt x="148" y="61"/>
                    </a:cubicBezTo>
                    <a:cubicBezTo>
                      <a:pt x="135" y="0"/>
                      <a:pt x="1" y="34"/>
                      <a:pt x="17" y="9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4"/>
              <p:cNvSpPr/>
              <p:nvPr/>
            </p:nvSpPr>
            <p:spPr>
              <a:xfrm rot="-2333254">
                <a:off x="8120724" y="297138"/>
                <a:ext cx="47983" cy="113370"/>
              </a:xfrm>
              <a:custGeom>
                <a:avLst/>
                <a:gdLst/>
                <a:ahLst/>
                <a:cxnLst/>
                <a:rect l="l" t="t" r="r" b="b"/>
                <a:pathLst>
                  <a:path w="499" h="1179" extrusionOk="0">
                    <a:moveTo>
                      <a:pt x="47" y="71"/>
                    </a:moveTo>
                    <a:cubicBezTo>
                      <a:pt x="0" y="428"/>
                      <a:pt x="84" y="872"/>
                      <a:pt x="337" y="1141"/>
                    </a:cubicBezTo>
                    <a:cubicBezTo>
                      <a:pt x="370" y="1179"/>
                      <a:pt x="499" y="1128"/>
                      <a:pt x="458" y="1088"/>
                    </a:cubicBezTo>
                    <a:cubicBezTo>
                      <a:pt x="219" y="832"/>
                      <a:pt x="135" y="398"/>
                      <a:pt x="182" y="55"/>
                    </a:cubicBezTo>
                    <a:cubicBezTo>
                      <a:pt x="188" y="1"/>
                      <a:pt x="54" y="21"/>
                      <a:pt x="47" y="7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4"/>
              <p:cNvSpPr/>
              <p:nvPr/>
            </p:nvSpPr>
            <p:spPr>
              <a:xfrm rot="-2333254">
                <a:off x="8003427" y="402498"/>
                <a:ext cx="124429" cy="31444"/>
              </a:xfrm>
              <a:custGeom>
                <a:avLst/>
                <a:gdLst/>
                <a:ahLst/>
                <a:cxnLst/>
                <a:rect l="l" t="t" r="r" b="b"/>
                <a:pathLst>
                  <a:path w="1294" h="327" extrusionOk="0">
                    <a:moveTo>
                      <a:pt x="58" y="95"/>
                    </a:moveTo>
                    <a:cubicBezTo>
                      <a:pt x="408" y="327"/>
                      <a:pt x="785" y="297"/>
                      <a:pt x="1189" y="286"/>
                    </a:cubicBezTo>
                    <a:cubicBezTo>
                      <a:pt x="1256" y="283"/>
                      <a:pt x="1293" y="199"/>
                      <a:pt x="1202" y="202"/>
                    </a:cubicBezTo>
                    <a:cubicBezTo>
                      <a:pt x="832" y="213"/>
                      <a:pt x="485" y="239"/>
                      <a:pt x="162" y="28"/>
                    </a:cubicBezTo>
                    <a:cubicBezTo>
                      <a:pt x="122" y="0"/>
                      <a:pt x="1" y="58"/>
                      <a:pt x="58" y="9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4"/>
              <p:cNvSpPr/>
              <p:nvPr/>
            </p:nvSpPr>
            <p:spPr>
              <a:xfrm rot="-2333254">
                <a:off x="7962147" y="323074"/>
                <a:ext cx="74138" cy="72599"/>
              </a:xfrm>
              <a:custGeom>
                <a:avLst/>
                <a:gdLst/>
                <a:ahLst/>
                <a:cxnLst/>
                <a:rect l="l" t="t" r="r" b="b"/>
                <a:pathLst>
                  <a:path w="771" h="755" extrusionOk="0">
                    <a:moveTo>
                      <a:pt x="529" y="71"/>
                    </a:moveTo>
                    <a:cubicBezTo>
                      <a:pt x="435" y="7"/>
                      <a:pt x="233" y="0"/>
                      <a:pt x="132" y="94"/>
                    </a:cubicBezTo>
                    <a:cubicBezTo>
                      <a:pt x="78" y="145"/>
                      <a:pt x="27" y="209"/>
                      <a:pt x="11" y="279"/>
                    </a:cubicBezTo>
                    <a:cubicBezTo>
                      <a:pt x="0" y="324"/>
                      <a:pt x="7" y="370"/>
                      <a:pt x="17" y="411"/>
                    </a:cubicBezTo>
                    <a:cubicBezTo>
                      <a:pt x="67" y="619"/>
                      <a:pt x="260" y="754"/>
                      <a:pt x="471" y="723"/>
                    </a:cubicBezTo>
                    <a:cubicBezTo>
                      <a:pt x="546" y="714"/>
                      <a:pt x="626" y="683"/>
                      <a:pt x="684" y="619"/>
                    </a:cubicBezTo>
                    <a:cubicBezTo>
                      <a:pt x="761" y="529"/>
                      <a:pt x="771" y="391"/>
                      <a:pt x="731" y="296"/>
                    </a:cubicBezTo>
                    <a:cubicBezTo>
                      <a:pt x="690" y="198"/>
                      <a:pt x="623" y="135"/>
                      <a:pt x="529" y="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4"/>
              <p:cNvSpPr/>
              <p:nvPr/>
            </p:nvSpPr>
            <p:spPr>
              <a:xfrm rot="-2333254">
                <a:off x="7995588" y="422828"/>
                <a:ext cx="74234" cy="72696"/>
              </a:xfrm>
              <a:custGeom>
                <a:avLst/>
                <a:gdLst/>
                <a:ahLst/>
                <a:cxnLst/>
                <a:rect l="l" t="t" r="r" b="b"/>
                <a:pathLst>
                  <a:path w="772" h="756" extrusionOk="0">
                    <a:moveTo>
                      <a:pt x="529" y="75"/>
                    </a:moveTo>
                    <a:cubicBezTo>
                      <a:pt x="435" y="11"/>
                      <a:pt x="233" y="0"/>
                      <a:pt x="132" y="98"/>
                    </a:cubicBezTo>
                    <a:cubicBezTo>
                      <a:pt x="78" y="149"/>
                      <a:pt x="28" y="210"/>
                      <a:pt x="11" y="280"/>
                    </a:cubicBezTo>
                    <a:cubicBezTo>
                      <a:pt x="1" y="328"/>
                      <a:pt x="4" y="371"/>
                      <a:pt x="14" y="415"/>
                    </a:cubicBezTo>
                    <a:cubicBezTo>
                      <a:pt x="64" y="623"/>
                      <a:pt x="260" y="755"/>
                      <a:pt x="472" y="728"/>
                    </a:cubicBezTo>
                    <a:cubicBezTo>
                      <a:pt x="546" y="718"/>
                      <a:pt x="627" y="687"/>
                      <a:pt x="681" y="623"/>
                    </a:cubicBezTo>
                    <a:cubicBezTo>
                      <a:pt x="762" y="533"/>
                      <a:pt x="771" y="395"/>
                      <a:pt x="731" y="297"/>
                    </a:cubicBezTo>
                    <a:cubicBezTo>
                      <a:pt x="687" y="199"/>
                      <a:pt x="624" y="139"/>
                      <a:pt x="529" y="7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4"/>
              <p:cNvSpPr/>
              <p:nvPr/>
            </p:nvSpPr>
            <p:spPr>
              <a:xfrm rot="-2333254">
                <a:off x="8057959" y="272703"/>
                <a:ext cx="74234" cy="72696"/>
              </a:xfrm>
              <a:custGeom>
                <a:avLst/>
                <a:gdLst/>
                <a:ahLst/>
                <a:cxnLst/>
                <a:rect l="l" t="t" r="r" b="b"/>
                <a:pathLst>
                  <a:path w="772" h="756" extrusionOk="0">
                    <a:moveTo>
                      <a:pt x="529" y="75"/>
                    </a:moveTo>
                    <a:cubicBezTo>
                      <a:pt x="434" y="11"/>
                      <a:pt x="232" y="1"/>
                      <a:pt x="128" y="98"/>
                    </a:cubicBezTo>
                    <a:cubicBezTo>
                      <a:pt x="74" y="146"/>
                      <a:pt x="27" y="210"/>
                      <a:pt x="10" y="280"/>
                    </a:cubicBezTo>
                    <a:cubicBezTo>
                      <a:pt x="1" y="328"/>
                      <a:pt x="4" y="371"/>
                      <a:pt x="14" y="415"/>
                    </a:cubicBezTo>
                    <a:cubicBezTo>
                      <a:pt x="64" y="623"/>
                      <a:pt x="260" y="755"/>
                      <a:pt x="472" y="724"/>
                    </a:cubicBezTo>
                    <a:cubicBezTo>
                      <a:pt x="546" y="718"/>
                      <a:pt x="627" y="684"/>
                      <a:pt x="680" y="623"/>
                    </a:cubicBezTo>
                    <a:cubicBezTo>
                      <a:pt x="761" y="530"/>
                      <a:pt x="771" y="395"/>
                      <a:pt x="728" y="297"/>
                    </a:cubicBezTo>
                    <a:cubicBezTo>
                      <a:pt x="687" y="199"/>
                      <a:pt x="624" y="135"/>
                      <a:pt x="529" y="7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3" name="Google Shape;893;p24"/>
            <p:cNvGrpSpPr/>
            <p:nvPr/>
          </p:nvGrpSpPr>
          <p:grpSpPr>
            <a:xfrm rot="1410279" flipH="1">
              <a:off x="461911" y="-686725"/>
              <a:ext cx="1705184" cy="1895759"/>
              <a:chOff x="3804957" y="83162"/>
              <a:chExt cx="915523" cy="1017843"/>
            </a:xfrm>
          </p:grpSpPr>
          <p:sp>
            <p:nvSpPr>
              <p:cNvPr id="894" name="Google Shape;894;p24"/>
              <p:cNvSpPr/>
              <p:nvPr/>
            </p:nvSpPr>
            <p:spPr>
              <a:xfrm rot="-5807687">
                <a:off x="3798535" y="186392"/>
                <a:ext cx="928366" cy="811383"/>
              </a:xfrm>
              <a:custGeom>
                <a:avLst/>
                <a:gdLst/>
                <a:ahLst/>
                <a:cxnLst/>
                <a:rect l="l" t="t" r="r" b="b"/>
                <a:pathLst>
                  <a:path w="14237" h="12443" extrusionOk="0">
                    <a:moveTo>
                      <a:pt x="14163" y="7113"/>
                    </a:moveTo>
                    <a:cubicBezTo>
                      <a:pt x="12873" y="8254"/>
                      <a:pt x="11281" y="9059"/>
                      <a:pt x="9595" y="9419"/>
                    </a:cubicBezTo>
                    <a:cubicBezTo>
                      <a:pt x="10524" y="10183"/>
                      <a:pt x="11190" y="11257"/>
                      <a:pt x="11462" y="12429"/>
                    </a:cubicBezTo>
                    <a:cubicBezTo>
                      <a:pt x="10453" y="12442"/>
                      <a:pt x="9422" y="12354"/>
                      <a:pt x="8487" y="11974"/>
                    </a:cubicBezTo>
                    <a:cubicBezTo>
                      <a:pt x="7554" y="11594"/>
                      <a:pt x="6716" y="10887"/>
                      <a:pt x="6366" y="9941"/>
                    </a:cubicBezTo>
                    <a:cubicBezTo>
                      <a:pt x="5353" y="10567"/>
                      <a:pt x="4046" y="10597"/>
                      <a:pt x="2919" y="10210"/>
                    </a:cubicBezTo>
                    <a:cubicBezTo>
                      <a:pt x="1792" y="9826"/>
                      <a:pt x="828" y="9065"/>
                      <a:pt x="0" y="8210"/>
                    </a:cubicBezTo>
                    <a:cubicBezTo>
                      <a:pt x="1013" y="7605"/>
                      <a:pt x="2811" y="6989"/>
                      <a:pt x="3922" y="7379"/>
                    </a:cubicBezTo>
                    <a:cubicBezTo>
                      <a:pt x="3131" y="5783"/>
                      <a:pt x="2542" y="4336"/>
                      <a:pt x="3205" y="2679"/>
                    </a:cubicBezTo>
                    <a:cubicBezTo>
                      <a:pt x="4349" y="3033"/>
                      <a:pt x="5359" y="3821"/>
                      <a:pt x="5979" y="4851"/>
                    </a:cubicBezTo>
                    <a:cubicBezTo>
                      <a:pt x="6470" y="2868"/>
                      <a:pt x="7773" y="1101"/>
                      <a:pt x="9523" y="47"/>
                    </a:cubicBezTo>
                    <a:cubicBezTo>
                      <a:pt x="9604" y="0"/>
                      <a:pt x="10113" y="1969"/>
                      <a:pt x="10137" y="2151"/>
                    </a:cubicBezTo>
                    <a:cubicBezTo>
                      <a:pt x="10311" y="3491"/>
                      <a:pt x="10089" y="4875"/>
                      <a:pt x="9520" y="6116"/>
                    </a:cubicBezTo>
                    <a:cubicBezTo>
                      <a:pt x="9574" y="6002"/>
                      <a:pt x="10483" y="5985"/>
                      <a:pt x="10611" y="5982"/>
                    </a:cubicBezTo>
                    <a:cubicBezTo>
                      <a:pt x="11231" y="5965"/>
                      <a:pt x="11853" y="6100"/>
                      <a:pt x="12449" y="6254"/>
                    </a:cubicBezTo>
                    <a:cubicBezTo>
                      <a:pt x="12607" y="6295"/>
                      <a:pt x="14237" y="7049"/>
                      <a:pt x="14163" y="7113"/>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4"/>
              <p:cNvSpPr/>
              <p:nvPr/>
            </p:nvSpPr>
            <p:spPr>
              <a:xfrm rot="-5807687">
                <a:off x="4114074" y="264798"/>
                <a:ext cx="198754" cy="587198"/>
              </a:xfrm>
              <a:custGeom>
                <a:avLst/>
                <a:gdLst/>
                <a:ahLst/>
                <a:cxnLst/>
                <a:rect l="l" t="t" r="r" b="b"/>
                <a:pathLst>
                  <a:path w="3048" h="9005" extrusionOk="0">
                    <a:moveTo>
                      <a:pt x="3011" y="0"/>
                    </a:moveTo>
                    <a:cubicBezTo>
                      <a:pt x="3000" y="0"/>
                      <a:pt x="2987" y="7"/>
                      <a:pt x="2980" y="17"/>
                    </a:cubicBezTo>
                    <a:cubicBezTo>
                      <a:pt x="2431" y="1141"/>
                      <a:pt x="1920" y="2286"/>
                      <a:pt x="1496" y="3467"/>
                    </a:cubicBezTo>
                    <a:cubicBezTo>
                      <a:pt x="1129" y="4484"/>
                      <a:pt x="806" y="5518"/>
                      <a:pt x="533" y="6565"/>
                    </a:cubicBezTo>
                    <a:lnTo>
                      <a:pt x="620" y="6635"/>
                    </a:lnTo>
                    <a:cubicBezTo>
                      <a:pt x="647" y="6655"/>
                      <a:pt x="654" y="6696"/>
                      <a:pt x="630" y="6722"/>
                    </a:cubicBezTo>
                    <a:cubicBezTo>
                      <a:pt x="617" y="6739"/>
                      <a:pt x="600" y="6747"/>
                      <a:pt x="579" y="6747"/>
                    </a:cubicBezTo>
                    <a:cubicBezTo>
                      <a:pt x="567" y="6747"/>
                      <a:pt x="553" y="6743"/>
                      <a:pt x="543" y="6733"/>
                    </a:cubicBezTo>
                    <a:lnTo>
                      <a:pt x="499" y="6699"/>
                    </a:lnTo>
                    <a:lnTo>
                      <a:pt x="408" y="7062"/>
                    </a:lnTo>
                    <a:cubicBezTo>
                      <a:pt x="341" y="7339"/>
                      <a:pt x="281" y="7618"/>
                      <a:pt x="220" y="7894"/>
                    </a:cubicBezTo>
                    <a:cubicBezTo>
                      <a:pt x="247" y="7891"/>
                      <a:pt x="273" y="7884"/>
                      <a:pt x="301" y="7881"/>
                    </a:cubicBezTo>
                    <a:lnTo>
                      <a:pt x="310" y="7881"/>
                    </a:lnTo>
                    <a:cubicBezTo>
                      <a:pt x="341" y="7881"/>
                      <a:pt x="368" y="7901"/>
                      <a:pt x="374" y="7931"/>
                    </a:cubicBezTo>
                    <a:cubicBezTo>
                      <a:pt x="382" y="7965"/>
                      <a:pt x="357" y="7999"/>
                      <a:pt x="324" y="8005"/>
                    </a:cubicBezTo>
                    <a:cubicBezTo>
                      <a:pt x="281" y="8012"/>
                      <a:pt x="236" y="8022"/>
                      <a:pt x="192" y="8029"/>
                    </a:cubicBezTo>
                    <a:cubicBezTo>
                      <a:pt x="122" y="8355"/>
                      <a:pt x="58" y="8678"/>
                      <a:pt x="1" y="9005"/>
                    </a:cubicBezTo>
                    <a:cubicBezTo>
                      <a:pt x="48" y="8981"/>
                      <a:pt x="95" y="8955"/>
                      <a:pt x="142" y="8924"/>
                    </a:cubicBezTo>
                    <a:cubicBezTo>
                      <a:pt x="149" y="8921"/>
                      <a:pt x="159" y="8914"/>
                      <a:pt x="169" y="8911"/>
                    </a:cubicBezTo>
                    <a:cubicBezTo>
                      <a:pt x="175" y="8928"/>
                      <a:pt x="183" y="8944"/>
                      <a:pt x="189" y="8964"/>
                    </a:cubicBezTo>
                    <a:cubicBezTo>
                      <a:pt x="189" y="8968"/>
                      <a:pt x="192" y="8972"/>
                      <a:pt x="192" y="8975"/>
                    </a:cubicBezTo>
                    <a:cubicBezTo>
                      <a:pt x="226" y="8779"/>
                      <a:pt x="260" y="8588"/>
                      <a:pt x="293" y="8399"/>
                    </a:cubicBezTo>
                    <a:cubicBezTo>
                      <a:pt x="256" y="8366"/>
                      <a:pt x="220" y="8332"/>
                      <a:pt x="183" y="8298"/>
                    </a:cubicBezTo>
                    <a:cubicBezTo>
                      <a:pt x="155" y="8274"/>
                      <a:pt x="152" y="8234"/>
                      <a:pt x="175" y="8207"/>
                    </a:cubicBezTo>
                    <a:cubicBezTo>
                      <a:pt x="189" y="8194"/>
                      <a:pt x="206" y="8187"/>
                      <a:pt x="223" y="8187"/>
                    </a:cubicBezTo>
                    <a:cubicBezTo>
                      <a:pt x="240" y="8187"/>
                      <a:pt x="253" y="8194"/>
                      <a:pt x="267" y="8204"/>
                    </a:cubicBezTo>
                    <a:cubicBezTo>
                      <a:pt x="284" y="8221"/>
                      <a:pt x="304" y="8237"/>
                      <a:pt x="324" y="8254"/>
                    </a:cubicBezTo>
                    <a:cubicBezTo>
                      <a:pt x="382" y="7945"/>
                      <a:pt x="445" y="7639"/>
                      <a:pt x="512" y="7328"/>
                    </a:cubicBezTo>
                    <a:cubicBezTo>
                      <a:pt x="495" y="7339"/>
                      <a:pt x="482" y="7349"/>
                      <a:pt x="466" y="7356"/>
                    </a:cubicBezTo>
                    <a:cubicBezTo>
                      <a:pt x="455" y="7362"/>
                      <a:pt x="445" y="7365"/>
                      <a:pt x="435" y="7365"/>
                    </a:cubicBezTo>
                    <a:cubicBezTo>
                      <a:pt x="411" y="7365"/>
                      <a:pt x="391" y="7353"/>
                      <a:pt x="377" y="7332"/>
                    </a:cubicBezTo>
                    <a:cubicBezTo>
                      <a:pt x="361" y="7302"/>
                      <a:pt x="371" y="7264"/>
                      <a:pt x="402" y="7248"/>
                    </a:cubicBezTo>
                    <a:cubicBezTo>
                      <a:pt x="452" y="7218"/>
                      <a:pt x="499" y="7194"/>
                      <a:pt x="550" y="7167"/>
                    </a:cubicBezTo>
                    <a:cubicBezTo>
                      <a:pt x="553" y="7143"/>
                      <a:pt x="559" y="7123"/>
                      <a:pt x="563" y="7100"/>
                    </a:cubicBezTo>
                    <a:cubicBezTo>
                      <a:pt x="846" y="5885"/>
                      <a:pt x="1196" y="4686"/>
                      <a:pt x="1600" y="3504"/>
                    </a:cubicBezTo>
                    <a:cubicBezTo>
                      <a:pt x="2010" y="2323"/>
                      <a:pt x="2506" y="1175"/>
                      <a:pt x="3040" y="47"/>
                    </a:cubicBezTo>
                    <a:cubicBezTo>
                      <a:pt x="3048" y="30"/>
                      <a:pt x="3040" y="10"/>
                      <a:pt x="3023" y="4"/>
                    </a:cubicBezTo>
                    <a:cubicBezTo>
                      <a:pt x="3020" y="0"/>
                      <a:pt x="3017" y="0"/>
                      <a:pt x="30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4"/>
              <p:cNvSpPr/>
              <p:nvPr/>
            </p:nvSpPr>
            <p:spPr>
              <a:xfrm rot="-5807687">
                <a:off x="4103405" y="341305"/>
                <a:ext cx="462325" cy="92465"/>
              </a:xfrm>
              <a:custGeom>
                <a:avLst/>
                <a:gdLst/>
                <a:ahLst/>
                <a:cxnLst/>
                <a:rect l="l" t="t" r="r" b="b"/>
                <a:pathLst>
                  <a:path w="7090" h="1418" extrusionOk="0">
                    <a:moveTo>
                      <a:pt x="5995" y="0"/>
                    </a:moveTo>
                    <a:cubicBezTo>
                      <a:pt x="3723" y="0"/>
                      <a:pt x="1657" y="431"/>
                      <a:pt x="189" y="1219"/>
                    </a:cubicBezTo>
                    <a:cubicBezTo>
                      <a:pt x="138" y="1246"/>
                      <a:pt x="91" y="1270"/>
                      <a:pt x="41" y="1300"/>
                    </a:cubicBezTo>
                    <a:cubicBezTo>
                      <a:pt x="10" y="1316"/>
                      <a:pt x="0" y="1354"/>
                      <a:pt x="16" y="1384"/>
                    </a:cubicBezTo>
                    <a:cubicBezTo>
                      <a:pt x="30" y="1405"/>
                      <a:pt x="50" y="1417"/>
                      <a:pt x="74" y="1417"/>
                    </a:cubicBezTo>
                    <a:cubicBezTo>
                      <a:pt x="84" y="1417"/>
                      <a:pt x="94" y="1414"/>
                      <a:pt x="105" y="1408"/>
                    </a:cubicBezTo>
                    <a:cubicBezTo>
                      <a:pt x="121" y="1401"/>
                      <a:pt x="134" y="1391"/>
                      <a:pt x="151" y="1380"/>
                    </a:cubicBezTo>
                    <a:cubicBezTo>
                      <a:pt x="1606" y="569"/>
                      <a:pt x="3693" y="128"/>
                      <a:pt x="5992" y="128"/>
                    </a:cubicBezTo>
                    <a:cubicBezTo>
                      <a:pt x="6329" y="128"/>
                      <a:pt x="6675" y="135"/>
                      <a:pt x="7022" y="155"/>
                    </a:cubicBezTo>
                    <a:cubicBezTo>
                      <a:pt x="7062" y="155"/>
                      <a:pt x="7086" y="132"/>
                      <a:pt x="7090" y="98"/>
                    </a:cubicBezTo>
                    <a:cubicBezTo>
                      <a:pt x="7090" y="61"/>
                      <a:pt x="7062" y="31"/>
                      <a:pt x="7029" y="31"/>
                    </a:cubicBezTo>
                    <a:cubicBezTo>
                      <a:pt x="6679" y="11"/>
                      <a:pt x="6335" y="0"/>
                      <a:pt x="59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4"/>
              <p:cNvSpPr/>
              <p:nvPr/>
            </p:nvSpPr>
            <p:spPr>
              <a:xfrm rot="-5807687">
                <a:off x="4384816" y="368139"/>
                <a:ext cx="300348" cy="181604"/>
              </a:xfrm>
              <a:custGeom>
                <a:avLst/>
                <a:gdLst/>
                <a:ahLst/>
                <a:cxnLst/>
                <a:rect l="l" t="t" r="r" b="b"/>
                <a:pathLst>
                  <a:path w="4606" h="2785" extrusionOk="0">
                    <a:moveTo>
                      <a:pt x="71" y="0"/>
                    </a:moveTo>
                    <a:cubicBezTo>
                      <a:pt x="54" y="0"/>
                      <a:pt x="37" y="7"/>
                      <a:pt x="23" y="20"/>
                    </a:cubicBezTo>
                    <a:cubicBezTo>
                      <a:pt x="0" y="47"/>
                      <a:pt x="3" y="87"/>
                      <a:pt x="31" y="111"/>
                    </a:cubicBezTo>
                    <a:cubicBezTo>
                      <a:pt x="68" y="145"/>
                      <a:pt x="104" y="179"/>
                      <a:pt x="141" y="212"/>
                    </a:cubicBezTo>
                    <a:cubicBezTo>
                      <a:pt x="1414" y="1327"/>
                      <a:pt x="2922" y="2215"/>
                      <a:pt x="4515" y="2781"/>
                    </a:cubicBezTo>
                    <a:cubicBezTo>
                      <a:pt x="4521" y="2784"/>
                      <a:pt x="4528" y="2784"/>
                      <a:pt x="4535" y="2784"/>
                    </a:cubicBezTo>
                    <a:cubicBezTo>
                      <a:pt x="4562" y="2784"/>
                      <a:pt x="4585" y="2771"/>
                      <a:pt x="4596" y="2744"/>
                    </a:cubicBezTo>
                    <a:cubicBezTo>
                      <a:pt x="4605" y="2710"/>
                      <a:pt x="4588" y="2673"/>
                      <a:pt x="4558" y="2663"/>
                    </a:cubicBezTo>
                    <a:cubicBezTo>
                      <a:pt x="2956" y="2094"/>
                      <a:pt x="1441" y="1195"/>
                      <a:pt x="172" y="67"/>
                    </a:cubicBezTo>
                    <a:cubicBezTo>
                      <a:pt x="152" y="50"/>
                      <a:pt x="132" y="34"/>
                      <a:pt x="115" y="17"/>
                    </a:cubicBezTo>
                    <a:cubicBezTo>
                      <a:pt x="101" y="7"/>
                      <a:pt x="88" y="0"/>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4"/>
              <p:cNvSpPr/>
              <p:nvPr/>
            </p:nvSpPr>
            <p:spPr>
              <a:xfrm rot="-5807687">
                <a:off x="4238947" y="610808"/>
                <a:ext cx="141632" cy="129112"/>
              </a:xfrm>
              <a:custGeom>
                <a:avLst/>
                <a:gdLst/>
                <a:ahLst/>
                <a:cxnLst/>
                <a:rect l="l" t="t" r="r" b="b"/>
                <a:pathLst>
                  <a:path w="2172" h="1980" extrusionOk="0">
                    <a:moveTo>
                      <a:pt x="1" y="0"/>
                    </a:moveTo>
                    <a:cubicBezTo>
                      <a:pt x="14" y="77"/>
                      <a:pt x="24" y="151"/>
                      <a:pt x="34" y="226"/>
                    </a:cubicBezTo>
                    <a:cubicBezTo>
                      <a:pt x="576" y="801"/>
                      <a:pt x="1226" y="1309"/>
                      <a:pt x="1855" y="1808"/>
                    </a:cubicBezTo>
                    <a:lnTo>
                      <a:pt x="2017" y="1932"/>
                    </a:lnTo>
                    <a:lnTo>
                      <a:pt x="2061" y="1966"/>
                    </a:lnTo>
                    <a:cubicBezTo>
                      <a:pt x="2071" y="1976"/>
                      <a:pt x="2085" y="1980"/>
                      <a:pt x="2097" y="1980"/>
                    </a:cubicBezTo>
                    <a:cubicBezTo>
                      <a:pt x="2118" y="1980"/>
                      <a:pt x="2135" y="1972"/>
                      <a:pt x="2148" y="1955"/>
                    </a:cubicBezTo>
                    <a:cubicBezTo>
                      <a:pt x="2172" y="1929"/>
                      <a:pt x="2165" y="1888"/>
                      <a:pt x="2138" y="1868"/>
                    </a:cubicBezTo>
                    <a:lnTo>
                      <a:pt x="2051" y="1798"/>
                    </a:lnTo>
                    <a:lnTo>
                      <a:pt x="1933" y="1707"/>
                    </a:lnTo>
                    <a:cubicBezTo>
                      <a:pt x="1256" y="1175"/>
                      <a:pt x="556" y="62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4"/>
              <p:cNvSpPr/>
              <p:nvPr/>
            </p:nvSpPr>
            <p:spPr>
              <a:xfrm rot="-5807687">
                <a:off x="4392668" y="660644"/>
                <a:ext cx="129112" cy="17411"/>
              </a:xfrm>
              <a:custGeom>
                <a:avLst/>
                <a:gdLst/>
                <a:ahLst/>
                <a:cxnLst/>
                <a:rect l="l" t="t" r="r" b="b"/>
                <a:pathLst>
                  <a:path w="1980" h="267" extrusionOk="0">
                    <a:moveTo>
                      <a:pt x="1908" y="1"/>
                    </a:moveTo>
                    <a:lnTo>
                      <a:pt x="1899" y="1"/>
                    </a:lnTo>
                    <a:cubicBezTo>
                      <a:pt x="1871" y="4"/>
                      <a:pt x="1845" y="11"/>
                      <a:pt x="1818" y="14"/>
                    </a:cubicBezTo>
                    <a:cubicBezTo>
                      <a:pt x="1349" y="99"/>
                      <a:pt x="838" y="139"/>
                      <a:pt x="303" y="139"/>
                    </a:cubicBezTo>
                    <a:cubicBezTo>
                      <a:pt x="218" y="139"/>
                      <a:pt x="134" y="139"/>
                      <a:pt x="50" y="135"/>
                    </a:cubicBezTo>
                    <a:cubicBezTo>
                      <a:pt x="33" y="179"/>
                      <a:pt x="16" y="220"/>
                      <a:pt x="0" y="264"/>
                    </a:cubicBezTo>
                    <a:cubicBezTo>
                      <a:pt x="104" y="264"/>
                      <a:pt x="205" y="267"/>
                      <a:pt x="303" y="267"/>
                    </a:cubicBezTo>
                    <a:cubicBezTo>
                      <a:pt x="828" y="267"/>
                      <a:pt x="1329" y="226"/>
                      <a:pt x="1790" y="149"/>
                    </a:cubicBezTo>
                    <a:cubicBezTo>
                      <a:pt x="1834" y="142"/>
                      <a:pt x="1879" y="132"/>
                      <a:pt x="1922" y="125"/>
                    </a:cubicBezTo>
                    <a:cubicBezTo>
                      <a:pt x="1955" y="119"/>
                      <a:pt x="1980" y="85"/>
                      <a:pt x="1972" y="51"/>
                    </a:cubicBezTo>
                    <a:cubicBezTo>
                      <a:pt x="1966" y="21"/>
                      <a:pt x="1939" y="1"/>
                      <a:pt x="19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4"/>
              <p:cNvSpPr/>
              <p:nvPr/>
            </p:nvSpPr>
            <p:spPr>
              <a:xfrm rot="-5807687">
                <a:off x="4302425" y="249321"/>
                <a:ext cx="87183" cy="36060"/>
              </a:xfrm>
              <a:custGeom>
                <a:avLst/>
                <a:gdLst/>
                <a:ahLst/>
                <a:cxnLst/>
                <a:rect l="l" t="t" r="r" b="b"/>
                <a:pathLst>
                  <a:path w="1337" h="553" extrusionOk="0">
                    <a:moveTo>
                      <a:pt x="1043" y="44"/>
                    </a:moveTo>
                    <a:cubicBezTo>
                      <a:pt x="764" y="219"/>
                      <a:pt x="465" y="344"/>
                      <a:pt x="145" y="424"/>
                    </a:cubicBezTo>
                    <a:cubicBezTo>
                      <a:pt x="0" y="458"/>
                      <a:pt x="24" y="552"/>
                      <a:pt x="168" y="519"/>
                    </a:cubicBezTo>
                    <a:cubicBezTo>
                      <a:pt x="549" y="424"/>
                      <a:pt x="902" y="273"/>
                      <a:pt x="1232" y="64"/>
                    </a:cubicBezTo>
                    <a:cubicBezTo>
                      <a:pt x="1337" y="0"/>
                      <a:pt x="1094" y="10"/>
                      <a:pt x="1043" y="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4"/>
              <p:cNvSpPr/>
              <p:nvPr/>
            </p:nvSpPr>
            <p:spPr>
              <a:xfrm rot="-5807687">
                <a:off x="4347064" y="333782"/>
                <a:ext cx="82619" cy="27518"/>
              </a:xfrm>
              <a:custGeom>
                <a:avLst/>
                <a:gdLst/>
                <a:ahLst/>
                <a:cxnLst/>
                <a:rect l="l" t="t" r="r" b="b"/>
                <a:pathLst>
                  <a:path w="1267" h="422" extrusionOk="0">
                    <a:moveTo>
                      <a:pt x="1102" y="41"/>
                    </a:moveTo>
                    <a:cubicBezTo>
                      <a:pt x="785" y="136"/>
                      <a:pt x="465" y="220"/>
                      <a:pt x="145" y="293"/>
                    </a:cubicBezTo>
                    <a:cubicBezTo>
                      <a:pt x="0" y="327"/>
                      <a:pt x="24" y="422"/>
                      <a:pt x="169" y="388"/>
                    </a:cubicBezTo>
                    <a:cubicBezTo>
                      <a:pt x="492" y="313"/>
                      <a:pt x="808" y="229"/>
                      <a:pt x="1125" y="136"/>
                    </a:cubicBezTo>
                    <a:cubicBezTo>
                      <a:pt x="1267" y="95"/>
                      <a:pt x="1243" y="1"/>
                      <a:pt x="1102" y="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4"/>
              <p:cNvSpPr/>
              <p:nvPr/>
            </p:nvSpPr>
            <p:spPr>
              <a:xfrm rot="-5807687">
                <a:off x="4299514" y="325897"/>
                <a:ext cx="98855" cy="34495"/>
              </a:xfrm>
              <a:custGeom>
                <a:avLst/>
                <a:gdLst/>
                <a:ahLst/>
                <a:cxnLst/>
                <a:rect l="l" t="t" r="r" b="b"/>
                <a:pathLst>
                  <a:path w="1516" h="529" extrusionOk="0">
                    <a:moveTo>
                      <a:pt x="1229" y="38"/>
                    </a:moveTo>
                    <a:cubicBezTo>
                      <a:pt x="909" y="219"/>
                      <a:pt x="572" y="341"/>
                      <a:pt x="209" y="394"/>
                    </a:cubicBezTo>
                    <a:cubicBezTo>
                      <a:pt x="101" y="411"/>
                      <a:pt x="0" y="529"/>
                      <a:pt x="168" y="502"/>
                    </a:cubicBezTo>
                    <a:cubicBezTo>
                      <a:pt x="596" y="438"/>
                      <a:pt x="1000" y="300"/>
                      <a:pt x="1374" y="88"/>
                    </a:cubicBezTo>
                    <a:cubicBezTo>
                      <a:pt x="1515" y="7"/>
                      <a:pt x="1296" y="0"/>
                      <a:pt x="1229" y="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4"/>
              <p:cNvSpPr/>
              <p:nvPr/>
            </p:nvSpPr>
            <p:spPr>
              <a:xfrm rot="-5807687">
                <a:off x="4367761" y="449514"/>
                <a:ext cx="88748" cy="18519"/>
              </a:xfrm>
              <a:custGeom>
                <a:avLst/>
                <a:gdLst/>
                <a:ahLst/>
                <a:cxnLst/>
                <a:rect l="l" t="t" r="r" b="b"/>
                <a:pathLst>
                  <a:path w="1361" h="284" extrusionOk="0">
                    <a:moveTo>
                      <a:pt x="1192" y="44"/>
                    </a:moveTo>
                    <a:cubicBezTo>
                      <a:pt x="893" y="132"/>
                      <a:pt x="593" y="169"/>
                      <a:pt x="280" y="152"/>
                    </a:cubicBezTo>
                    <a:cubicBezTo>
                      <a:pt x="220" y="149"/>
                      <a:pt x="1" y="260"/>
                      <a:pt x="128" y="263"/>
                    </a:cubicBezTo>
                    <a:cubicBezTo>
                      <a:pt x="498" y="283"/>
                      <a:pt x="862" y="243"/>
                      <a:pt x="1219" y="139"/>
                    </a:cubicBezTo>
                    <a:cubicBezTo>
                      <a:pt x="1360" y="98"/>
                      <a:pt x="1337" y="0"/>
                      <a:pt x="1192" y="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4"/>
              <p:cNvSpPr/>
              <p:nvPr/>
            </p:nvSpPr>
            <p:spPr>
              <a:xfrm rot="-5807687">
                <a:off x="4253874" y="791696"/>
                <a:ext cx="38277" cy="43298"/>
              </a:xfrm>
              <a:custGeom>
                <a:avLst/>
                <a:gdLst/>
                <a:ahLst/>
                <a:cxnLst/>
                <a:rect l="l" t="t" r="r" b="b"/>
                <a:pathLst>
                  <a:path w="587" h="664" extrusionOk="0">
                    <a:moveTo>
                      <a:pt x="27" y="132"/>
                    </a:moveTo>
                    <a:cubicBezTo>
                      <a:pt x="121" y="286"/>
                      <a:pt x="219" y="441"/>
                      <a:pt x="314" y="592"/>
                    </a:cubicBezTo>
                    <a:cubicBezTo>
                      <a:pt x="357" y="664"/>
                      <a:pt x="586" y="572"/>
                      <a:pt x="556" y="529"/>
                    </a:cubicBezTo>
                    <a:cubicBezTo>
                      <a:pt x="462" y="374"/>
                      <a:pt x="364" y="222"/>
                      <a:pt x="269" y="67"/>
                    </a:cubicBezTo>
                    <a:cubicBezTo>
                      <a:pt x="226" y="0"/>
                      <a:pt x="0" y="88"/>
                      <a:pt x="27" y="132"/>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4"/>
              <p:cNvSpPr/>
              <p:nvPr/>
            </p:nvSpPr>
            <p:spPr>
              <a:xfrm rot="-5807687">
                <a:off x="4342339" y="831945"/>
                <a:ext cx="110006" cy="16041"/>
              </a:xfrm>
              <a:custGeom>
                <a:avLst/>
                <a:gdLst/>
                <a:ahLst/>
                <a:cxnLst/>
                <a:rect l="l" t="t" r="r" b="b"/>
                <a:pathLst>
                  <a:path w="1687" h="246" extrusionOk="0">
                    <a:moveTo>
                      <a:pt x="1605" y="128"/>
                    </a:moveTo>
                    <a:cubicBezTo>
                      <a:pt x="1141" y="23"/>
                      <a:pt x="680" y="0"/>
                      <a:pt x="209" y="47"/>
                    </a:cubicBezTo>
                    <a:cubicBezTo>
                      <a:pt x="101" y="57"/>
                      <a:pt x="0" y="171"/>
                      <a:pt x="168" y="154"/>
                    </a:cubicBezTo>
                    <a:cubicBezTo>
                      <a:pt x="586" y="111"/>
                      <a:pt x="999" y="138"/>
                      <a:pt x="1407" y="229"/>
                    </a:cubicBezTo>
                    <a:cubicBezTo>
                      <a:pt x="1471" y="246"/>
                      <a:pt x="1686" y="145"/>
                      <a:pt x="1605" y="12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4"/>
              <p:cNvSpPr/>
              <p:nvPr/>
            </p:nvSpPr>
            <p:spPr>
              <a:xfrm rot="-5807687">
                <a:off x="4443869" y="688527"/>
                <a:ext cx="104072" cy="13498"/>
              </a:xfrm>
              <a:custGeom>
                <a:avLst/>
                <a:gdLst/>
                <a:ahLst/>
                <a:cxnLst/>
                <a:rect l="l" t="t" r="r" b="b"/>
                <a:pathLst>
                  <a:path w="1596" h="207" extrusionOk="0">
                    <a:moveTo>
                      <a:pt x="1428" y="24"/>
                    </a:moveTo>
                    <a:cubicBezTo>
                      <a:pt x="1047" y="75"/>
                      <a:pt x="663" y="92"/>
                      <a:pt x="280" y="68"/>
                    </a:cubicBezTo>
                    <a:cubicBezTo>
                      <a:pt x="219" y="65"/>
                      <a:pt x="0" y="173"/>
                      <a:pt x="128" y="179"/>
                    </a:cubicBezTo>
                    <a:cubicBezTo>
                      <a:pt x="549" y="206"/>
                      <a:pt x="970" y="189"/>
                      <a:pt x="1387" y="133"/>
                    </a:cubicBezTo>
                    <a:cubicBezTo>
                      <a:pt x="1495" y="119"/>
                      <a:pt x="1596" y="1"/>
                      <a:pt x="1428" y="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4"/>
              <p:cNvSpPr/>
              <p:nvPr/>
            </p:nvSpPr>
            <p:spPr>
              <a:xfrm rot="-5807687">
                <a:off x="4466865" y="774340"/>
                <a:ext cx="61948" cy="18715"/>
              </a:xfrm>
              <a:custGeom>
                <a:avLst/>
                <a:gdLst/>
                <a:ahLst/>
                <a:cxnLst/>
                <a:rect l="l" t="t" r="r" b="b"/>
                <a:pathLst>
                  <a:path w="950" h="287" extrusionOk="0">
                    <a:moveTo>
                      <a:pt x="822" y="165"/>
                    </a:moveTo>
                    <a:cubicBezTo>
                      <a:pt x="634" y="142"/>
                      <a:pt x="458" y="94"/>
                      <a:pt x="280" y="24"/>
                    </a:cubicBezTo>
                    <a:cubicBezTo>
                      <a:pt x="219" y="1"/>
                      <a:pt x="0" y="94"/>
                      <a:pt x="84" y="128"/>
                    </a:cubicBezTo>
                    <a:cubicBezTo>
                      <a:pt x="273" y="206"/>
                      <a:pt x="465" y="253"/>
                      <a:pt x="667" y="279"/>
                    </a:cubicBezTo>
                    <a:cubicBezTo>
                      <a:pt x="730" y="287"/>
                      <a:pt x="949" y="182"/>
                      <a:pt x="822" y="165"/>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4"/>
              <p:cNvSpPr/>
              <p:nvPr/>
            </p:nvSpPr>
            <p:spPr>
              <a:xfrm rot="-5807687">
                <a:off x="4290241" y="641816"/>
                <a:ext cx="121222" cy="87183"/>
              </a:xfrm>
              <a:custGeom>
                <a:avLst/>
                <a:gdLst/>
                <a:ahLst/>
                <a:cxnLst/>
                <a:rect l="l" t="t" r="r" b="b"/>
                <a:pathLst>
                  <a:path w="1859" h="1337" extrusionOk="0">
                    <a:moveTo>
                      <a:pt x="1775" y="1202"/>
                    </a:moveTo>
                    <a:cubicBezTo>
                      <a:pt x="1206" y="905"/>
                      <a:pt x="641" y="593"/>
                      <a:pt x="270" y="54"/>
                    </a:cubicBezTo>
                    <a:cubicBezTo>
                      <a:pt x="233" y="0"/>
                      <a:pt x="1" y="77"/>
                      <a:pt x="44" y="142"/>
                    </a:cubicBezTo>
                    <a:cubicBezTo>
                      <a:pt x="422" y="690"/>
                      <a:pt x="1001" y="1003"/>
                      <a:pt x="1576" y="1306"/>
                    </a:cubicBezTo>
                    <a:cubicBezTo>
                      <a:pt x="1634" y="1337"/>
                      <a:pt x="1859" y="1245"/>
                      <a:pt x="1775" y="12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 name="Google Shape;909;p24"/>
            <p:cNvGrpSpPr/>
            <p:nvPr/>
          </p:nvGrpSpPr>
          <p:grpSpPr>
            <a:xfrm flipH="1">
              <a:off x="-589612" y="-501920"/>
              <a:ext cx="2324191" cy="2371414"/>
              <a:chOff x="1266768" y="48163"/>
              <a:chExt cx="1247865" cy="1273219"/>
            </a:xfrm>
          </p:grpSpPr>
          <p:sp>
            <p:nvSpPr>
              <p:cNvPr id="910" name="Google Shape;910;p24"/>
              <p:cNvSpPr/>
              <p:nvPr/>
            </p:nvSpPr>
            <p:spPr>
              <a:xfrm rot="-2333254">
                <a:off x="1484576" y="194463"/>
                <a:ext cx="812248" cy="980620"/>
              </a:xfrm>
              <a:custGeom>
                <a:avLst/>
                <a:gdLst/>
                <a:ahLst/>
                <a:cxnLst/>
                <a:rect l="l" t="t" r="r" b="b"/>
                <a:pathLst>
                  <a:path w="8447" h="10198" extrusionOk="0">
                    <a:moveTo>
                      <a:pt x="5585" y="1"/>
                    </a:moveTo>
                    <a:cubicBezTo>
                      <a:pt x="5515" y="287"/>
                      <a:pt x="5441" y="600"/>
                      <a:pt x="5380" y="916"/>
                    </a:cubicBezTo>
                    <a:cubicBezTo>
                      <a:pt x="5302" y="815"/>
                      <a:pt x="5229" y="704"/>
                      <a:pt x="5171" y="586"/>
                    </a:cubicBezTo>
                    <a:cubicBezTo>
                      <a:pt x="5060" y="1142"/>
                      <a:pt x="4996" y="1819"/>
                      <a:pt x="5246" y="2378"/>
                    </a:cubicBezTo>
                    <a:cubicBezTo>
                      <a:pt x="3761" y="1688"/>
                      <a:pt x="2495" y="2340"/>
                      <a:pt x="1980" y="2690"/>
                    </a:cubicBezTo>
                    <a:cubicBezTo>
                      <a:pt x="2128" y="2727"/>
                      <a:pt x="2266" y="2778"/>
                      <a:pt x="2401" y="2839"/>
                    </a:cubicBezTo>
                    <a:cubicBezTo>
                      <a:pt x="1744" y="2889"/>
                      <a:pt x="1108" y="3148"/>
                      <a:pt x="523" y="3468"/>
                    </a:cubicBezTo>
                    <a:cubicBezTo>
                      <a:pt x="654" y="3518"/>
                      <a:pt x="785" y="3566"/>
                      <a:pt x="916" y="3613"/>
                    </a:cubicBezTo>
                    <a:cubicBezTo>
                      <a:pt x="495" y="3859"/>
                      <a:pt x="172" y="4098"/>
                      <a:pt x="1" y="4283"/>
                    </a:cubicBezTo>
                    <a:cubicBezTo>
                      <a:pt x="304" y="4603"/>
                      <a:pt x="607" y="4919"/>
                      <a:pt x="923" y="5226"/>
                    </a:cubicBezTo>
                    <a:cubicBezTo>
                      <a:pt x="812" y="5229"/>
                      <a:pt x="701" y="5235"/>
                      <a:pt x="590" y="5239"/>
                    </a:cubicBezTo>
                    <a:cubicBezTo>
                      <a:pt x="1068" y="5751"/>
                      <a:pt x="1660" y="6141"/>
                      <a:pt x="2313" y="6377"/>
                    </a:cubicBezTo>
                    <a:cubicBezTo>
                      <a:pt x="2155" y="6421"/>
                      <a:pt x="1990" y="6450"/>
                      <a:pt x="1795" y="6461"/>
                    </a:cubicBezTo>
                    <a:cubicBezTo>
                      <a:pt x="2269" y="6949"/>
                      <a:pt x="3424" y="7999"/>
                      <a:pt x="5249" y="7295"/>
                    </a:cubicBezTo>
                    <a:cubicBezTo>
                      <a:pt x="4848" y="7800"/>
                      <a:pt x="4768" y="8511"/>
                      <a:pt x="4764" y="9104"/>
                    </a:cubicBezTo>
                    <a:cubicBezTo>
                      <a:pt x="4858" y="8975"/>
                      <a:pt x="4973" y="8868"/>
                      <a:pt x="5097" y="8770"/>
                    </a:cubicBezTo>
                    <a:cubicBezTo>
                      <a:pt x="5117" y="9255"/>
                      <a:pt x="5205" y="9756"/>
                      <a:pt x="5286" y="10198"/>
                    </a:cubicBezTo>
                    <a:cubicBezTo>
                      <a:pt x="5747" y="10013"/>
                      <a:pt x="6265" y="9477"/>
                      <a:pt x="6720" y="9053"/>
                    </a:cubicBezTo>
                    <a:cubicBezTo>
                      <a:pt x="6720" y="9053"/>
                      <a:pt x="6673" y="9444"/>
                      <a:pt x="6736" y="9699"/>
                    </a:cubicBezTo>
                    <a:cubicBezTo>
                      <a:pt x="7491" y="9171"/>
                      <a:pt x="7572" y="8161"/>
                      <a:pt x="7572" y="8161"/>
                    </a:cubicBezTo>
                    <a:cubicBezTo>
                      <a:pt x="7572" y="8161"/>
                      <a:pt x="7774" y="8659"/>
                      <a:pt x="7797" y="8777"/>
                    </a:cubicBezTo>
                    <a:cubicBezTo>
                      <a:pt x="8150" y="8420"/>
                      <a:pt x="8332" y="7905"/>
                      <a:pt x="8336" y="7400"/>
                    </a:cubicBezTo>
                    <a:cubicBezTo>
                      <a:pt x="8339" y="6912"/>
                      <a:pt x="8134" y="5737"/>
                      <a:pt x="7521" y="5202"/>
                    </a:cubicBezTo>
                    <a:cubicBezTo>
                      <a:pt x="7541" y="5171"/>
                      <a:pt x="7565" y="5131"/>
                      <a:pt x="7595" y="5081"/>
                    </a:cubicBezTo>
                    <a:cubicBezTo>
                      <a:pt x="8259" y="4545"/>
                      <a:pt x="8447" y="3283"/>
                      <a:pt x="8433" y="2778"/>
                    </a:cubicBezTo>
                    <a:cubicBezTo>
                      <a:pt x="8417" y="2269"/>
                      <a:pt x="8221" y="1764"/>
                      <a:pt x="7861" y="1425"/>
                    </a:cubicBezTo>
                    <a:cubicBezTo>
                      <a:pt x="7817" y="1654"/>
                      <a:pt x="7771" y="1882"/>
                      <a:pt x="7726" y="2115"/>
                    </a:cubicBezTo>
                    <a:cubicBezTo>
                      <a:pt x="7636" y="1475"/>
                      <a:pt x="7077" y="540"/>
                      <a:pt x="6757" y="213"/>
                    </a:cubicBezTo>
                    <a:cubicBezTo>
                      <a:pt x="6707" y="627"/>
                      <a:pt x="6615" y="788"/>
                      <a:pt x="6615" y="788"/>
                    </a:cubicBezTo>
                    <a:cubicBezTo>
                      <a:pt x="6306" y="411"/>
                      <a:pt x="5902" y="145"/>
                      <a:pt x="5585" y="1"/>
                    </a:cubicBezTo>
                    <a:close/>
                  </a:path>
                </a:pathLst>
              </a:custGeom>
              <a:solidFill>
                <a:srgbClr val="5B8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4"/>
              <p:cNvSpPr/>
              <p:nvPr/>
            </p:nvSpPr>
            <p:spPr>
              <a:xfrm rot="-2333254">
                <a:off x="1521484" y="542409"/>
                <a:ext cx="914271" cy="145391"/>
              </a:xfrm>
              <a:custGeom>
                <a:avLst/>
                <a:gdLst/>
                <a:ahLst/>
                <a:cxnLst/>
                <a:rect l="l" t="t" r="r" b="b"/>
                <a:pathLst>
                  <a:path w="9508" h="1512" extrusionOk="0">
                    <a:moveTo>
                      <a:pt x="25" y="44"/>
                    </a:moveTo>
                    <a:cubicBezTo>
                      <a:pt x="3091" y="960"/>
                      <a:pt x="6448" y="1512"/>
                      <a:pt x="9484" y="199"/>
                    </a:cubicBezTo>
                    <a:cubicBezTo>
                      <a:pt x="9507" y="189"/>
                      <a:pt x="9491" y="145"/>
                      <a:pt x="9467" y="155"/>
                    </a:cubicBezTo>
                    <a:cubicBezTo>
                      <a:pt x="6353" y="1407"/>
                      <a:pt x="3176" y="795"/>
                      <a:pt x="35" y="7"/>
                    </a:cubicBezTo>
                    <a:cubicBezTo>
                      <a:pt x="11" y="1"/>
                      <a:pt x="1" y="37"/>
                      <a:pt x="25" y="44"/>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4"/>
              <p:cNvSpPr/>
              <p:nvPr/>
            </p:nvSpPr>
            <p:spPr>
              <a:xfrm rot="-2333254">
                <a:off x="2113066" y="520283"/>
                <a:ext cx="116351" cy="341938"/>
              </a:xfrm>
              <a:custGeom>
                <a:avLst/>
                <a:gdLst/>
                <a:ahLst/>
                <a:cxnLst/>
                <a:rect l="l" t="t" r="r" b="b"/>
                <a:pathLst>
                  <a:path w="1210" h="3556" extrusionOk="0">
                    <a:moveTo>
                      <a:pt x="1068" y="13"/>
                    </a:moveTo>
                    <a:cubicBezTo>
                      <a:pt x="1132" y="1333"/>
                      <a:pt x="755" y="2437"/>
                      <a:pt x="14" y="3515"/>
                    </a:cubicBezTo>
                    <a:cubicBezTo>
                      <a:pt x="1" y="3538"/>
                      <a:pt x="35" y="3555"/>
                      <a:pt x="52" y="3535"/>
                    </a:cubicBezTo>
                    <a:cubicBezTo>
                      <a:pt x="822" y="2485"/>
                      <a:pt x="1209" y="1323"/>
                      <a:pt x="1091" y="13"/>
                    </a:cubicBezTo>
                    <a:cubicBezTo>
                      <a:pt x="1088" y="0"/>
                      <a:pt x="1068" y="0"/>
                      <a:pt x="1068" y="13"/>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4"/>
              <p:cNvSpPr/>
              <p:nvPr/>
            </p:nvSpPr>
            <p:spPr>
              <a:xfrm rot="-2333254">
                <a:off x="2242121" y="649802"/>
                <a:ext cx="25674" cy="172700"/>
              </a:xfrm>
              <a:custGeom>
                <a:avLst/>
                <a:gdLst/>
                <a:ahLst/>
                <a:cxnLst/>
                <a:rect l="l" t="t" r="r" b="b"/>
                <a:pathLst>
                  <a:path w="267" h="1796" extrusionOk="0">
                    <a:moveTo>
                      <a:pt x="33" y="41"/>
                    </a:moveTo>
                    <a:cubicBezTo>
                      <a:pt x="175" y="624"/>
                      <a:pt x="159" y="1192"/>
                      <a:pt x="4" y="1769"/>
                    </a:cubicBezTo>
                    <a:cubicBezTo>
                      <a:pt x="0" y="1789"/>
                      <a:pt x="27" y="1795"/>
                      <a:pt x="37" y="1778"/>
                    </a:cubicBezTo>
                    <a:cubicBezTo>
                      <a:pt x="249" y="1223"/>
                      <a:pt x="266" y="594"/>
                      <a:pt x="78" y="31"/>
                    </a:cubicBezTo>
                    <a:cubicBezTo>
                      <a:pt x="71" y="1"/>
                      <a:pt x="27" y="11"/>
                      <a:pt x="33" y="4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4"/>
              <p:cNvSpPr/>
              <p:nvPr/>
            </p:nvSpPr>
            <p:spPr>
              <a:xfrm rot="-2333254">
                <a:off x="2079526" y="610364"/>
                <a:ext cx="127313" cy="135391"/>
              </a:xfrm>
              <a:custGeom>
                <a:avLst/>
                <a:gdLst/>
                <a:ahLst/>
                <a:cxnLst/>
                <a:rect l="l" t="t" r="r" b="b"/>
                <a:pathLst>
                  <a:path w="1324" h="1408" extrusionOk="0">
                    <a:moveTo>
                      <a:pt x="1280" y="11"/>
                    </a:moveTo>
                    <a:cubicBezTo>
                      <a:pt x="714" y="284"/>
                      <a:pt x="317" y="822"/>
                      <a:pt x="14" y="1357"/>
                    </a:cubicBezTo>
                    <a:cubicBezTo>
                      <a:pt x="1" y="1384"/>
                      <a:pt x="37" y="1407"/>
                      <a:pt x="54" y="1381"/>
                    </a:cubicBezTo>
                    <a:cubicBezTo>
                      <a:pt x="411" y="869"/>
                      <a:pt x="731" y="347"/>
                      <a:pt x="1300" y="45"/>
                    </a:cubicBezTo>
                    <a:cubicBezTo>
                      <a:pt x="1323" y="31"/>
                      <a:pt x="1303" y="1"/>
                      <a:pt x="1280" y="1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4"/>
              <p:cNvSpPr/>
              <p:nvPr/>
            </p:nvSpPr>
            <p:spPr>
              <a:xfrm rot="-2333254">
                <a:off x="1824198" y="678060"/>
                <a:ext cx="248088" cy="123467"/>
              </a:xfrm>
              <a:custGeom>
                <a:avLst/>
                <a:gdLst/>
                <a:ahLst/>
                <a:cxnLst/>
                <a:rect l="l" t="t" r="r" b="b"/>
                <a:pathLst>
                  <a:path w="2580" h="1284" extrusionOk="0">
                    <a:moveTo>
                      <a:pt x="2525" y="21"/>
                    </a:moveTo>
                    <a:cubicBezTo>
                      <a:pt x="1782" y="627"/>
                      <a:pt x="957" y="1008"/>
                      <a:pt x="31" y="1237"/>
                    </a:cubicBezTo>
                    <a:cubicBezTo>
                      <a:pt x="0" y="1244"/>
                      <a:pt x="14" y="1284"/>
                      <a:pt x="41" y="1281"/>
                    </a:cubicBezTo>
                    <a:cubicBezTo>
                      <a:pt x="987" y="1129"/>
                      <a:pt x="1845" y="684"/>
                      <a:pt x="2556" y="52"/>
                    </a:cubicBezTo>
                    <a:cubicBezTo>
                      <a:pt x="2579" y="32"/>
                      <a:pt x="2545" y="1"/>
                      <a:pt x="2525" y="2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4"/>
              <p:cNvSpPr/>
              <p:nvPr/>
            </p:nvSpPr>
            <p:spPr>
              <a:xfrm rot="-2333254">
                <a:off x="1755575" y="534525"/>
                <a:ext cx="156738" cy="185008"/>
              </a:xfrm>
              <a:custGeom>
                <a:avLst/>
                <a:gdLst/>
                <a:ahLst/>
                <a:cxnLst/>
                <a:rect l="l" t="t" r="r" b="b"/>
                <a:pathLst>
                  <a:path w="1630" h="1924" extrusionOk="0">
                    <a:moveTo>
                      <a:pt x="1623" y="1879"/>
                    </a:moveTo>
                    <a:cubicBezTo>
                      <a:pt x="1415" y="1075"/>
                      <a:pt x="879" y="247"/>
                      <a:pt x="37" y="8"/>
                    </a:cubicBezTo>
                    <a:cubicBezTo>
                      <a:pt x="7" y="0"/>
                      <a:pt x="1" y="41"/>
                      <a:pt x="24" y="51"/>
                    </a:cubicBezTo>
                    <a:cubicBezTo>
                      <a:pt x="832" y="364"/>
                      <a:pt x="1354" y="1071"/>
                      <a:pt x="1576" y="1893"/>
                    </a:cubicBezTo>
                    <a:cubicBezTo>
                      <a:pt x="1586" y="1923"/>
                      <a:pt x="1630" y="1910"/>
                      <a:pt x="1623" y="1879"/>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4"/>
              <p:cNvSpPr/>
              <p:nvPr/>
            </p:nvSpPr>
            <p:spPr>
              <a:xfrm rot="-2333254">
                <a:off x="1672882" y="781938"/>
                <a:ext cx="171065" cy="60580"/>
              </a:xfrm>
              <a:custGeom>
                <a:avLst/>
                <a:gdLst/>
                <a:ahLst/>
                <a:cxnLst/>
                <a:rect l="l" t="t" r="r" b="b"/>
                <a:pathLst>
                  <a:path w="1779" h="630" extrusionOk="0">
                    <a:moveTo>
                      <a:pt x="1734" y="17"/>
                    </a:moveTo>
                    <a:cubicBezTo>
                      <a:pt x="1317" y="401"/>
                      <a:pt x="583" y="573"/>
                      <a:pt x="24" y="529"/>
                    </a:cubicBezTo>
                    <a:cubicBezTo>
                      <a:pt x="1" y="526"/>
                      <a:pt x="1" y="560"/>
                      <a:pt x="24" y="563"/>
                    </a:cubicBezTo>
                    <a:cubicBezTo>
                      <a:pt x="603" y="630"/>
                      <a:pt x="1334" y="455"/>
                      <a:pt x="1761" y="44"/>
                    </a:cubicBezTo>
                    <a:cubicBezTo>
                      <a:pt x="1778" y="28"/>
                      <a:pt x="1751" y="1"/>
                      <a:pt x="1734" y="17"/>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4"/>
              <p:cNvSpPr/>
              <p:nvPr/>
            </p:nvSpPr>
            <p:spPr>
              <a:xfrm rot="-2333254">
                <a:off x="1943522" y="280192"/>
                <a:ext cx="63176" cy="320303"/>
              </a:xfrm>
              <a:custGeom>
                <a:avLst/>
                <a:gdLst/>
                <a:ahLst/>
                <a:cxnLst/>
                <a:rect l="l" t="t" r="r" b="b"/>
                <a:pathLst>
                  <a:path w="657" h="3331" extrusionOk="0">
                    <a:moveTo>
                      <a:pt x="654" y="3310"/>
                    </a:moveTo>
                    <a:cubicBezTo>
                      <a:pt x="657" y="2186"/>
                      <a:pt x="461" y="1075"/>
                      <a:pt x="48" y="25"/>
                    </a:cubicBezTo>
                    <a:cubicBezTo>
                      <a:pt x="41" y="1"/>
                      <a:pt x="1" y="11"/>
                      <a:pt x="7" y="35"/>
                    </a:cubicBezTo>
                    <a:cubicBezTo>
                      <a:pt x="385" y="1105"/>
                      <a:pt x="593" y="2176"/>
                      <a:pt x="623" y="3310"/>
                    </a:cubicBezTo>
                    <a:cubicBezTo>
                      <a:pt x="623" y="3330"/>
                      <a:pt x="654" y="3330"/>
                      <a:pt x="654" y="331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4"/>
              <p:cNvSpPr/>
              <p:nvPr/>
            </p:nvSpPr>
            <p:spPr>
              <a:xfrm rot="-2333254">
                <a:off x="1870286" y="373523"/>
                <a:ext cx="125967" cy="151353"/>
              </a:xfrm>
              <a:custGeom>
                <a:avLst/>
                <a:gdLst/>
                <a:ahLst/>
                <a:cxnLst/>
                <a:rect l="l" t="t" r="r" b="b"/>
                <a:pathLst>
                  <a:path w="1310" h="1574" extrusionOk="0">
                    <a:moveTo>
                      <a:pt x="1302" y="1553"/>
                    </a:moveTo>
                    <a:cubicBezTo>
                      <a:pt x="801" y="1109"/>
                      <a:pt x="387" y="580"/>
                      <a:pt x="33" y="15"/>
                    </a:cubicBezTo>
                    <a:cubicBezTo>
                      <a:pt x="23" y="1"/>
                      <a:pt x="0" y="15"/>
                      <a:pt x="10" y="28"/>
                    </a:cubicBezTo>
                    <a:cubicBezTo>
                      <a:pt x="316" y="613"/>
                      <a:pt x="780" y="1146"/>
                      <a:pt x="1289" y="1566"/>
                    </a:cubicBezTo>
                    <a:cubicBezTo>
                      <a:pt x="1296" y="1573"/>
                      <a:pt x="1310" y="1559"/>
                      <a:pt x="1302" y="1553"/>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4"/>
              <p:cNvSpPr/>
              <p:nvPr/>
            </p:nvSpPr>
            <p:spPr>
              <a:xfrm rot="-2333254">
                <a:off x="1899174" y="263645"/>
                <a:ext cx="25674" cy="144237"/>
              </a:xfrm>
              <a:custGeom>
                <a:avLst/>
                <a:gdLst/>
                <a:ahLst/>
                <a:cxnLst/>
                <a:rect l="l" t="t" r="r" b="b"/>
                <a:pathLst>
                  <a:path w="267" h="1500" extrusionOk="0">
                    <a:moveTo>
                      <a:pt x="51" y="1475"/>
                    </a:moveTo>
                    <a:cubicBezTo>
                      <a:pt x="195" y="1007"/>
                      <a:pt x="267" y="516"/>
                      <a:pt x="216" y="31"/>
                    </a:cubicBezTo>
                    <a:cubicBezTo>
                      <a:pt x="216" y="4"/>
                      <a:pt x="172" y="0"/>
                      <a:pt x="175" y="31"/>
                    </a:cubicBezTo>
                    <a:cubicBezTo>
                      <a:pt x="192" y="522"/>
                      <a:pt x="152" y="990"/>
                      <a:pt x="10" y="1462"/>
                    </a:cubicBezTo>
                    <a:cubicBezTo>
                      <a:pt x="1" y="1489"/>
                      <a:pt x="41" y="1499"/>
                      <a:pt x="51" y="1475"/>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4"/>
              <p:cNvSpPr/>
              <p:nvPr/>
            </p:nvSpPr>
            <p:spPr>
              <a:xfrm rot="-2333254">
                <a:off x="1783407" y="477991"/>
                <a:ext cx="30194" cy="147699"/>
              </a:xfrm>
              <a:custGeom>
                <a:avLst/>
                <a:gdLst/>
                <a:ahLst/>
                <a:cxnLst/>
                <a:rect l="l" t="t" r="r" b="b"/>
                <a:pathLst>
                  <a:path w="314" h="1536" extrusionOk="0">
                    <a:moveTo>
                      <a:pt x="303" y="1512"/>
                    </a:moveTo>
                    <a:cubicBezTo>
                      <a:pt x="314" y="997"/>
                      <a:pt x="233" y="492"/>
                      <a:pt x="34" y="17"/>
                    </a:cubicBezTo>
                    <a:cubicBezTo>
                      <a:pt x="28" y="0"/>
                      <a:pt x="0" y="7"/>
                      <a:pt x="7" y="24"/>
                    </a:cubicBezTo>
                    <a:cubicBezTo>
                      <a:pt x="179" y="509"/>
                      <a:pt x="273" y="997"/>
                      <a:pt x="270" y="1512"/>
                    </a:cubicBezTo>
                    <a:cubicBezTo>
                      <a:pt x="270" y="1535"/>
                      <a:pt x="303" y="1535"/>
                      <a:pt x="303" y="1512"/>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4"/>
              <p:cNvSpPr/>
              <p:nvPr/>
            </p:nvSpPr>
            <p:spPr>
              <a:xfrm rot="-2333254">
                <a:off x="1607231" y="696865"/>
                <a:ext cx="128275" cy="111832"/>
              </a:xfrm>
              <a:custGeom>
                <a:avLst/>
                <a:gdLst/>
                <a:ahLst/>
                <a:cxnLst/>
                <a:rect l="l" t="t" r="r" b="b"/>
                <a:pathLst>
                  <a:path w="1334" h="1163" extrusionOk="0">
                    <a:moveTo>
                      <a:pt x="1327" y="1135"/>
                    </a:moveTo>
                    <a:cubicBezTo>
                      <a:pt x="1054" y="597"/>
                      <a:pt x="609" y="176"/>
                      <a:pt x="23" y="7"/>
                    </a:cubicBezTo>
                    <a:cubicBezTo>
                      <a:pt x="7" y="0"/>
                      <a:pt x="0" y="24"/>
                      <a:pt x="17" y="31"/>
                    </a:cubicBezTo>
                    <a:cubicBezTo>
                      <a:pt x="559" y="253"/>
                      <a:pt x="1020" y="630"/>
                      <a:pt x="1306" y="1148"/>
                    </a:cubicBezTo>
                    <a:cubicBezTo>
                      <a:pt x="1313" y="1162"/>
                      <a:pt x="1333" y="1148"/>
                      <a:pt x="1327" y="1135"/>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03" name="TextBox 302">
            <a:extLst>
              <a:ext uri="{FF2B5EF4-FFF2-40B4-BE49-F238E27FC236}">
                <a16:creationId xmlns:a16="http://schemas.microsoft.com/office/drawing/2014/main" id="{63F59BF2-CE84-4966-84D1-48687C3839ED}"/>
              </a:ext>
            </a:extLst>
          </p:cNvPr>
          <p:cNvSpPr txBox="1"/>
          <p:nvPr/>
        </p:nvSpPr>
        <p:spPr>
          <a:xfrm>
            <a:off x="1329167" y="2681630"/>
            <a:ext cx="6596569" cy="830997"/>
          </a:xfrm>
          <a:prstGeom prst="rect">
            <a:avLst/>
          </a:prstGeom>
          <a:noFill/>
        </p:spPr>
        <p:txBody>
          <a:bodyPr wrap="square">
            <a:spAutoFit/>
          </a:bodyPr>
          <a:lstStyle/>
          <a:p>
            <a:pPr marL="158750" marR="0" lvl="0" algn="l" defTabSz="914400" rtl="0" eaLnBrk="1" fontAlgn="auto" latinLnBrk="0" hangingPunct="1">
              <a:lnSpc>
                <a:spcPct val="100000"/>
              </a:lnSpc>
              <a:spcBef>
                <a:spcPts val="0"/>
              </a:spcBef>
              <a:spcAft>
                <a:spcPts val="0"/>
              </a:spcAft>
              <a:buClr>
                <a:srgbClr val="46132F"/>
              </a:buClr>
              <a:buSzPts val="1100"/>
              <a:tabLst/>
              <a:defRPr/>
            </a:pPr>
            <a:r>
              <a:rPr kumimoji="0" lang="en-US" sz="2400" b="0" i="0" u="none" strike="noStrike" kern="0" cap="none" spc="0" normalizeH="0" baseline="0" noProof="0" dirty="0">
                <a:ln>
                  <a:noFill/>
                </a:ln>
                <a:solidFill>
                  <a:srgbClr val="46132F"/>
                </a:solidFill>
                <a:effectLst/>
                <a:uLnTx/>
                <a:uFillTx/>
                <a:latin typeface="Barlow Light"/>
                <a:sym typeface="Barlow Light"/>
              </a:rPr>
              <a:t>10 ideas for safely celebrating Thanksgiving with (but apart from) your family and friends!</a:t>
            </a:r>
            <a:endParaRPr kumimoji="0" lang="en-US" sz="1050" b="0" i="0" u="none" strike="noStrike" kern="0" cap="none" spc="0" normalizeH="0" baseline="0" noProof="0" dirty="0">
              <a:ln>
                <a:noFill/>
              </a:ln>
              <a:solidFill>
                <a:srgbClr val="46132F"/>
              </a:solidFill>
              <a:effectLst/>
              <a:uLnTx/>
              <a:uFillTx/>
              <a:latin typeface="Barlow Light"/>
              <a:sym typeface="Barlow Light"/>
            </a:endParaRPr>
          </a:p>
        </p:txBody>
      </p:sp>
      <p:pic>
        <p:nvPicPr>
          <p:cNvPr id="6" name="Picture 5" descr="A picture containing shape&#10;&#10;Description automatically generated">
            <a:extLst>
              <a:ext uri="{FF2B5EF4-FFF2-40B4-BE49-F238E27FC236}">
                <a16:creationId xmlns:a16="http://schemas.microsoft.com/office/drawing/2014/main" id="{8385B042-ED3B-4468-B1AF-BAC3AEB6AC8B}"/>
              </a:ext>
            </a:extLst>
          </p:cNvPr>
          <p:cNvPicPr>
            <a:picLocks noChangeAspect="1"/>
          </p:cNvPicPr>
          <p:nvPr/>
        </p:nvPicPr>
        <p:blipFill>
          <a:blip r:embed="rId3"/>
          <a:stretch>
            <a:fillRect/>
          </a:stretch>
        </p:blipFill>
        <p:spPr>
          <a:xfrm>
            <a:off x="3091795" y="3795851"/>
            <a:ext cx="2322215" cy="638486"/>
          </a:xfrm>
          <a:prstGeom prst="rect">
            <a:avLst/>
          </a:prstGeom>
        </p:spPr>
      </p:pic>
      <p:grpSp>
        <p:nvGrpSpPr>
          <p:cNvPr id="312" name="Google Shape;3336;p48">
            <a:extLst>
              <a:ext uri="{FF2B5EF4-FFF2-40B4-BE49-F238E27FC236}">
                <a16:creationId xmlns:a16="http://schemas.microsoft.com/office/drawing/2014/main" id="{BFCB6F54-498D-4CDD-8AA8-780C4FCF883D}"/>
              </a:ext>
            </a:extLst>
          </p:cNvPr>
          <p:cNvGrpSpPr/>
          <p:nvPr/>
        </p:nvGrpSpPr>
        <p:grpSpPr>
          <a:xfrm>
            <a:off x="5632538" y="982111"/>
            <a:ext cx="1726639" cy="1406189"/>
            <a:chOff x="3578510" y="1419647"/>
            <a:chExt cx="4021500" cy="3062887"/>
          </a:xfrm>
        </p:grpSpPr>
        <p:sp>
          <p:nvSpPr>
            <p:cNvPr id="313" name="Google Shape;3337;p48">
              <a:extLst>
                <a:ext uri="{FF2B5EF4-FFF2-40B4-BE49-F238E27FC236}">
                  <a16:creationId xmlns:a16="http://schemas.microsoft.com/office/drawing/2014/main" id="{CA5E6FFB-37B7-4721-9447-65E55B839640}"/>
                </a:ext>
              </a:extLst>
            </p:cNvPr>
            <p:cNvSpPr/>
            <p:nvPr/>
          </p:nvSpPr>
          <p:spPr>
            <a:xfrm>
              <a:off x="3716658" y="1548119"/>
              <a:ext cx="3748500" cy="22857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338;p48">
              <a:extLst>
                <a:ext uri="{FF2B5EF4-FFF2-40B4-BE49-F238E27FC236}">
                  <a16:creationId xmlns:a16="http://schemas.microsoft.com/office/drawing/2014/main" id="{7C6B6403-3C04-4747-B0C3-E0EF74DB3329}"/>
                </a:ext>
              </a:extLst>
            </p:cNvPr>
            <p:cNvSpPr/>
            <p:nvPr/>
          </p:nvSpPr>
          <p:spPr>
            <a:xfrm>
              <a:off x="3578510" y="1419647"/>
              <a:ext cx="4021500" cy="2544300"/>
            </a:xfrm>
            <a:prstGeom prst="roundRect">
              <a:avLst>
                <a:gd name="adj" fmla="val 385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339;p48">
              <a:extLst>
                <a:ext uri="{FF2B5EF4-FFF2-40B4-BE49-F238E27FC236}">
                  <a16:creationId xmlns:a16="http://schemas.microsoft.com/office/drawing/2014/main" id="{2CF8E7C9-77C7-48A4-A041-A8116B64F611}"/>
                </a:ext>
              </a:extLst>
            </p:cNvPr>
            <p:cNvSpPr/>
            <p:nvPr/>
          </p:nvSpPr>
          <p:spPr>
            <a:xfrm>
              <a:off x="3605853" y="1447364"/>
              <a:ext cx="3966900" cy="2488800"/>
            </a:xfrm>
            <a:prstGeom prst="roundRect">
              <a:avLst>
                <a:gd name="adj" fmla="val 3282"/>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340;p48">
              <a:extLst>
                <a:ext uri="{FF2B5EF4-FFF2-40B4-BE49-F238E27FC236}">
                  <a16:creationId xmlns:a16="http://schemas.microsoft.com/office/drawing/2014/main" id="{3BECE3A5-AC90-476A-99A7-8E5A7FEBFA59}"/>
                </a:ext>
              </a:extLst>
            </p:cNvPr>
            <p:cNvSpPr/>
            <p:nvPr/>
          </p:nvSpPr>
          <p:spPr>
            <a:xfrm>
              <a:off x="4900908" y="3963886"/>
              <a:ext cx="1373274" cy="51864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chemeClr val="lt1"/>
              </a:solidFill>
              <a:prstDash val="solid"/>
              <a:round/>
              <a:headEnd type="none" w="med" len="med"/>
              <a:tailEnd type="none" w="med" len="med"/>
            </a:ln>
          </p:spPr>
        </p:sp>
        <p:cxnSp>
          <p:nvCxnSpPr>
            <p:cNvPr id="317" name="Google Shape;3341;p48">
              <a:extLst>
                <a:ext uri="{FF2B5EF4-FFF2-40B4-BE49-F238E27FC236}">
                  <a16:creationId xmlns:a16="http://schemas.microsoft.com/office/drawing/2014/main" id="{E03BB434-B071-40C0-AD6B-2A28987BA65E}"/>
                </a:ext>
              </a:extLst>
            </p:cNvPr>
            <p:cNvCxnSpPr/>
            <p:nvPr/>
          </p:nvCxnSpPr>
          <p:spPr>
            <a:xfrm>
              <a:off x="4915750" y="4433452"/>
              <a:ext cx="1353300" cy="0"/>
            </a:xfrm>
            <a:prstGeom prst="straightConnector1">
              <a:avLst/>
            </a:prstGeom>
            <a:noFill/>
            <a:ln w="19050" cap="flat" cmpd="sng">
              <a:solidFill>
                <a:schemeClr val="lt1"/>
              </a:solidFill>
              <a:prstDash val="solid"/>
              <a:round/>
              <a:headEnd type="none" w="med" len="med"/>
              <a:tailEnd type="none" w="med" len="med"/>
            </a:ln>
          </p:spPr>
        </p:cxnSp>
      </p:grpSp>
      <p:pic>
        <p:nvPicPr>
          <p:cNvPr id="318" name="Google Shape;3342;p48">
            <a:extLst>
              <a:ext uri="{FF2B5EF4-FFF2-40B4-BE49-F238E27FC236}">
                <a16:creationId xmlns:a16="http://schemas.microsoft.com/office/drawing/2014/main" id="{F13BBDAB-0F04-474F-B82A-9D99F0FB4A01}"/>
              </a:ext>
            </a:extLst>
          </p:cNvPr>
          <p:cNvPicPr preferRelativeResize="0"/>
          <p:nvPr/>
        </p:nvPicPr>
        <p:blipFill rotWithShape="1">
          <a:blip r:embed="rId4">
            <a:alphaModFix/>
          </a:blip>
          <a:srcRect l="3831" r="3831"/>
          <a:stretch/>
        </p:blipFill>
        <p:spPr>
          <a:xfrm>
            <a:off x="5718264" y="1081304"/>
            <a:ext cx="1512196" cy="956632"/>
          </a:xfrm>
          <a:prstGeom prst="rect">
            <a:avLst/>
          </a:prstGeom>
          <a:noFill/>
          <a:ln w="9525" cap="flat" cmpd="sng">
            <a:solidFill>
              <a:schemeClr val="lt1"/>
            </a:solidFill>
            <a:prstDash val="solid"/>
            <a:round/>
            <a:headEnd type="none" w="sm" len="sm"/>
            <a:tailEnd type="none" w="sm" len="sm"/>
          </a:ln>
        </p:spPr>
      </p:pic>
      <p:grpSp>
        <p:nvGrpSpPr>
          <p:cNvPr id="319" name="Google Shape;3662;p52">
            <a:extLst>
              <a:ext uri="{FF2B5EF4-FFF2-40B4-BE49-F238E27FC236}">
                <a16:creationId xmlns:a16="http://schemas.microsoft.com/office/drawing/2014/main" id="{74E3E8C5-AA1A-44F1-85D5-24D0267E29FC}"/>
              </a:ext>
            </a:extLst>
          </p:cNvPr>
          <p:cNvGrpSpPr/>
          <p:nvPr/>
        </p:nvGrpSpPr>
        <p:grpSpPr>
          <a:xfrm>
            <a:off x="1412040" y="3742918"/>
            <a:ext cx="951228" cy="978322"/>
            <a:chOff x="7790575" y="2200650"/>
            <a:chExt cx="358100" cy="368300"/>
          </a:xfrm>
        </p:grpSpPr>
        <p:sp>
          <p:nvSpPr>
            <p:cNvPr id="320" name="Google Shape;3663;p52">
              <a:extLst>
                <a:ext uri="{FF2B5EF4-FFF2-40B4-BE49-F238E27FC236}">
                  <a16:creationId xmlns:a16="http://schemas.microsoft.com/office/drawing/2014/main" id="{6242E214-D03B-47EC-A3A4-A060AFA7BB01}"/>
                </a:ext>
              </a:extLst>
            </p:cNvPr>
            <p:cNvSpPr/>
            <p:nvPr/>
          </p:nvSpPr>
          <p:spPr>
            <a:xfrm>
              <a:off x="7790575" y="2200650"/>
              <a:ext cx="358100" cy="318775"/>
            </a:xfrm>
            <a:custGeom>
              <a:avLst/>
              <a:gdLst/>
              <a:ahLst/>
              <a:cxnLst/>
              <a:rect l="l" t="t" r="r" b="b"/>
              <a:pathLst>
                <a:path w="14324" h="12751" extrusionOk="0">
                  <a:moveTo>
                    <a:pt x="7162" y="0"/>
                  </a:moveTo>
                  <a:cubicBezTo>
                    <a:pt x="7098" y="0"/>
                    <a:pt x="7034" y="32"/>
                    <a:pt x="6999" y="97"/>
                  </a:cubicBezTo>
                  <a:lnTo>
                    <a:pt x="6214" y="1466"/>
                  </a:lnTo>
                  <a:lnTo>
                    <a:pt x="5342" y="1291"/>
                  </a:lnTo>
                  <a:cubicBezTo>
                    <a:pt x="5328" y="1288"/>
                    <a:pt x="5315" y="1287"/>
                    <a:pt x="5302" y="1287"/>
                  </a:cubicBezTo>
                  <a:cubicBezTo>
                    <a:pt x="5179" y="1287"/>
                    <a:pt x="5086" y="1408"/>
                    <a:pt x="5120" y="1529"/>
                  </a:cubicBezTo>
                  <a:lnTo>
                    <a:pt x="5742" y="3595"/>
                  </a:lnTo>
                  <a:lnTo>
                    <a:pt x="4586" y="3595"/>
                  </a:lnTo>
                  <a:cubicBezTo>
                    <a:pt x="4457" y="3595"/>
                    <a:pt x="4365" y="3724"/>
                    <a:pt x="4407" y="3845"/>
                  </a:cubicBezTo>
                  <a:lnTo>
                    <a:pt x="5375" y="6759"/>
                  </a:lnTo>
                  <a:cubicBezTo>
                    <a:pt x="5424" y="6903"/>
                    <a:pt x="5308" y="7015"/>
                    <a:pt x="5188" y="7015"/>
                  </a:cubicBezTo>
                  <a:cubicBezTo>
                    <a:pt x="5134" y="7015"/>
                    <a:pt x="5078" y="6992"/>
                    <a:pt x="5037" y="6938"/>
                  </a:cubicBezTo>
                  <a:lnTo>
                    <a:pt x="3559" y="5018"/>
                  </a:lnTo>
                  <a:cubicBezTo>
                    <a:pt x="3522" y="4970"/>
                    <a:pt x="3466" y="4946"/>
                    <a:pt x="3411" y="4946"/>
                  </a:cubicBezTo>
                  <a:cubicBezTo>
                    <a:pt x="3342" y="4946"/>
                    <a:pt x="3272" y="4982"/>
                    <a:pt x="3238" y="5052"/>
                  </a:cubicBezTo>
                  <a:lnTo>
                    <a:pt x="2904" y="5724"/>
                  </a:lnTo>
                  <a:lnTo>
                    <a:pt x="316" y="4534"/>
                  </a:lnTo>
                  <a:cubicBezTo>
                    <a:pt x="289" y="4522"/>
                    <a:pt x="261" y="4516"/>
                    <a:pt x="235" y="4516"/>
                  </a:cubicBezTo>
                  <a:cubicBezTo>
                    <a:pt x="104" y="4516"/>
                    <a:pt x="0" y="4657"/>
                    <a:pt x="70" y="4789"/>
                  </a:cubicBezTo>
                  <a:lnTo>
                    <a:pt x="1480" y="7619"/>
                  </a:lnTo>
                  <a:lnTo>
                    <a:pt x="808" y="7953"/>
                  </a:lnTo>
                  <a:cubicBezTo>
                    <a:pt x="683" y="8019"/>
                    <a:pt x="667" y="8191"/>
                    <a:pt x="779" y="8278"/>
                  </a:cubicBezTo>
                  <a:lnTo>
                    <a:pt x="2428" y="9510"/>
                  </a:lnTo>
                  <a:lnTo>
                    <a:pt x="1051" y="10495"/>
                  </a:lnTo>
                  <a:cubicBezTo>
                    <a:pt x="930" y="10582"/>
                    <a:pt x="950" y="10766"/>
                    <a:pt x="1088" y="10824"/>
                  </a:cubicBezTo>
                  <a:lnTo>
                    <a:pt x="3613" y="11876"/>
                  </a:lnTo>
                  <a:lnTo>
                    <a:pt x="3613" y="12561"/>
                  </a:lnTo>
                  <a:cubicBezTo>
                    <a:pt x="3613" y="12669"/>
                    <a:pt x="3701" y="12751"/>
                    <a:pt x="3802" y="12751"/>
                  </a:cubicBezTo>
                  <a:cubicBezTo>
                    <a:pt x="3822" y="12751"/>
                    <a:pt x="3843" y="12747"/>
                    <a:pt x="3864" y="12740"/>
                  </a:cubicBezTo>
                  <a:lnTo>
                    <a:pt x="7161" y="11643"/>
                  </a:lnTo>
                  <a:lnTo>
                    <a:pt x="10463" y="12740"/>
                  </a:lnTo>
                  <a:cubicBezTo>
                    <a:pt x="10483" y="12747"/>
                    <a:pt x="10503" y="12751"/>
                    <a:pt x="10523" y="12751"/>
                  </a:cubicBezTo>
                  <a:cubicBezTo>
                    <a:pt x="10622" y="12751"/>
                    <a:pt x="10710" y="12669"/>
                    <a:pt x="10714" y="12561"/>
                  </a:cubicBezTo>
                  <a:lnTo>
                    <a:pt x="10714" y="11880"/>
                  </a:lnTo>
                  <a:lnTo>
                    <a:pt x="13235" y="10829"/>
                  </a:lnTo>
                  <a:cubicBezTo>
                    <a:pt x="13372" y="10770"/>
                    <a:pt x="13393" y="10582"/>
                    <a:pt x="13272" y="10495"/>
                  </a:cubicBezTo>
                  <a:lnTo>
                    <a:pt x="11895" y="9514"/>
                  </a:lnTo>
                  <a:lnTo>
                    <a:pt x="13544" y="8278"/>
                  </a:lnTo>
                  <a:cubicBezTo>
                    <a:pt x="13656" y="8191"/>
                    <a:pt x="13640" y="8019"/>
                    <a:pt x="13514" y="7953"/>
                  </a:cubicBezTo>
                  <a:lnTo>
                    <a:pt x="12842" y="7619"/>
                  </a:lnTo>
                  <a:lnTo>
                    <a:pt x="14257" y="4789"/>
                  </a:lnTo>
                  <a:cubicBezTo>
                    <a:pt x="14323" y="4657"/>
                    <a:pt x="14219" y="4516"/>
                    <a:pt x="14088" y="4516"/>
                  </a:cubicBezTo>
                  <a:cubicBezTo>
                    <a:pt x="14062" y="4516"/>
                    <a:pt x="14034" y="4522"/>
                    <a:pt x="14007" y="4534"/>
                  </a:cubicBezTo>
                  <a:lnTo>
                    <a:pt x="11423" y="5724"/>
                  </a:lnTo>
                  <a:lnTo>
                    <a:pt x="11089" y="5052"/>
                  </a:lnTo>
                  <a:cubicBezTo>
                    <a:pt x="11052" y="4982"/>
                    <a:pt x="10983" y="4946"/>
                    <a:pt x="10915" y="4946"/>
                  </a:cubicBezTo>
                  <a:cubicBezTo>
                    <a:pt x="10860" y="4946"/>
                    <a:pt x="10805" y="4970"/>
                    <a:pt x="10768" y="5018"/>
                  </a:cubicBezTo>
                  <a:lnTo>
                    <a:pt x="9290" y="6938"/>
                  </a:lnTo>
                  <a:cubicBezTo>
                    <a:pt x="9249" y="6992"/>
                    <a:pt x="9193" y="7015"/>
                    <a:pt x="9139" y="7015"/>
                  </a:cubicBezTo>
                  <a:cubicBezTo>
                    <a:pt x="9019" y="7015"/>
                    <a:pt x="8903" y="6903"/>
                    <a:pt x="8952" y="6759"/>
                  </a:cubicBezTo>
                  <a:lnTo>
                    <a:pt x="9921" y="3845"/>
                  </a:lnTo>
                  <a:cubicBezTo>
                    <a:pt x="9962" y="3724"/>
                    <a:pt x="9870" y="3595"/>
                    <a:pt x="9741" y="3595"/>
                  </a:cubicBezTo>
                  <a:lnTo>
                    <a:pt x="8585" y="3595"/>
                  </a:lnTo>
                  <a:lnTo>
                    <a:pt x="9203" y="1529"/>
                  </a:lnTo>
                  <a:cubicBezTo>
                    <a:pt x="9240" y="1408"/>
                    <a:pt x="9145" y="1287"/>
                    <a:pt x="9024" y="1287"/>
                  </a:cubicBezTo>
                  <a:cubicBezTo>
                    <a:pt x="9011" y="1287"/>
                    <a:pt x="8998" y="1288"/>
                    <a:pt x="8986" y="1291"/>
                  </a:cubicBezTo>
                  <a:lnTo>
                    <a:pt x="8109" y="1466"/>
                  </a:lnTo>
                  <a:lnTo>
                    <a:pt x="7328" y="97"/>
                  </a:lnTo>
                  <a:cubicBezTo>
                    <a:pt x="7291" y="32"/>
                    <a:pt x="7226" y="0"/>
                    <a:pt x="7162" y="0"/>
                  </a:cubicBezTo>
                  <a:close/>
                </a:path>
              </a:pathLst>
            </a:custGeom>
            <a:solidFill>
              <a:srgbClr val="C895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664;p52">
              <a:extLst>
                <a:ext uri="{FF2B5EF4-FFF2-40B4-BE49-F238E27FC236}">
                  <a16:creationId xmlns:a16="http://schemas.microsoft.com/office/drawing/2014/main" id="{0B35DF18-CBDF-45E4-ACD9-D4AD7BAA34A1}"/>
                </a:ext>
              </a:extLst>
            </p:cNvPr>
            <p:cNvSpPr/>
            <p:nvPr/>
          </p:nvSpPr>
          <p:spPr>
            <a:xfrm>
              <a:off x="7969600" y="2313525"/>
              <a:ext cx="176700" cy="178200"/>
            </a:xfrm>
            <a:custGeom>
              <a:avLst/>
              <a:gdLst/>
              <a:ahLst/>
              <a:cxnLst/>
              <a:rect l="l" t="t" r="r" b="b"/>
              <a:pathLst>
                <a:path w="7068" h="7128" extrusionOk="0">
                  <a:moveTo>
                    <a:pt x="6925" y="0"/>
                  </a:moveTo>
                  <a:cubicBezTo>
                    <a:pt x="6898" y="0"/>
                    <a:pt x="6871" y="6"/>
                    <a:pt x="6846" y="19"/>
                  </a:cubicBezTo>
                  <a:lnTo>
                    <a:pt x="4262" y="1209"/>
                  </a:lnTo>
                  <a:lnTo>
                    <a:pt x="3928" y="537"/>
                  </a:lnTo>
                  <a:cubicBezTo>
                    <a:pt x="3891" y="467"/>
                    <a:pt x="3822" y="431"/>
                    <a:pt x="3754" y="431"/>
                  </a:cubicBezTo>
                  <a:cubicBezTo>
                    <a:pt x="3699" y="431"/>
                    <a:pt x="3644" y="455"/>
                    <a:pt x="3607" y="503"/>
                  </a:cubicBezTo>
                  <a:lnTo>
                    <a:pt x="2129" y="2423"/>
                  </a:lnTo>
                  <a:cubicBezTo>
                    <a:pt x="2092" y="2474"/>
                    <a:pt x="2036" y="2500"/>
                    <a:pt x="1979" y="2500"/>
                  </a:cubicBezTo>
                  <a:cubicBezTo>
                    <a:pt x="1941" y="2500"/>
                    <a:pt x="1904" y="2488"/>
                    <a:pt x="1870" y="2465"/>
                  </a:cubicBezTo>
                  <a:lnTo>
                    <a:pt x="0" y="7128"/>
                  </a:lnTo>
                  <a:lnTo>
                    <a:pt x="7067" y="65"/>
                  </a:lnTo>
                  <a:cubicBezTo>
                    <a:pt x="7028" y="24"/>
                    <a:pt x="6977" y="0"/>
                    <a:pt x="6925" y="0"/>
                  </a:cubicBezTo>
                  <a:close/>
                </a:path>
              </a:pathLst>
            </a:custGeom>
            <a:solidFill>
              <a:srgbClr val="B87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665;p52">
              <a:extLst>
                <a:ext uri="{FF2B5EF4-FFF2-40B4-BE49-F238E27FC236}">
                  <a16:creationId xmlns:a16="http://schemas.microsoft.com/office/drawing/2014/main" id="{22A5D175-2001-4660-9710-67BF7A10E89C}"/>
                </a:ext>
              </a:extLst>
            </p:cNvPr>
            <p:cNvSpPr/>
            <p:nvPr/>
          </p:nvSpPr>
          <p:spPr>
            <a:xfrm>
              <a:off x="7899675" y="2200675"/>
              <a:ext cx="69950" cy="291050"/>
            </a:xfrm>
            <a:custGeom>
              <a:avLst/>
              <a:gdLst/>
              <a:ahLst/>
              <a:cxnLst/>
              <a:rect l="l" t="t" r="r" b="b"/>
              <a:pathLst>
                <a:path w="2798" h="11642" extrusionOk="0">
                  <a:moveTo>
                    <a:pt x="2797" y="0"/>
                  </a:moveTo>
                  <a:cubicBezTo>
                    <a:pt x="2731" y="0"/>
                    <a:pt x="2668" y="38"/>
                    <a:pt x="2635" y="96"/>
                  </a:cubicBezTo>
                  <a:lnTo>
                    <a:pt x="1850" y="1465"/>
                  </a:lnTo>
                  <a:lnTo>
                    <a:pt x="978" y="1290"/>
                  </a:lnTo>
                  <a:cubicBezTo>
                    <a:pt x="964" y="1287"/>
                    <a:pt x="951" y="1286"/>
                    <a:pt x="938" y="1286"/>
                  </a:cubicBezTo>
                  <a:cubicBezTo>
                    <a:pt x="815" y="1286"/>
                    <a:pt x="722" y="1407"/>
                    <a:pt x="756" y="1528"/>
                  </a:cubicBezTo>
                  <a:lnTo>
                    <a:pt x="1378" y="3594"/>
                  </a:lnTo>
                  <a:lnTo>
                    <a:pt x="222" y="3594"/>
                  </a:lnTo>
                  <a:cubicBezTo>
                    <a:pt x="93" y="3594"/>
                    <a:pt x="1" y="3719"/>
                    <a:pt x="43" y="3844"/>
                  </a:cubicBezTo>
                  <a:lnTo>
                    <a:pt x="1011" y="6758"/>
                  </a:lnTo>
                  <a:cubicBezTo>
                    <a:pt x="1048" y="6866"/>
                    <a:pt x="982" y="6987"/>
                    <a:pt x="869" y="7008"/>
                  </a:cubicBezTo>
                  <a:lnTo>
                    <a:pt x="2797" y="11642"/>
                  </a:lnTo>
                  <a:lnTo>
                    <a:pt x="2797" y="0"/>
                  </a:lnTo>
                  <a:close/>
                </a:path>
              </a:pathLst>
            </a:custGeom>
            <a:solidFill>
              <a:srgbClr val="B87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666;p52">
              <a:extLst>
                <a:ext uri="{FF2B5EF4-FFF2-40B4-BE49-F238E27FC236}">
                  <a16:creationId xmlns:a16="http://schemas.microsoft.com/office/drawing/2014/main" id="{0E275B58-6312-4420-965A-AA8B654E130A}"/>
                </a:ext>
              </a:extLst>
            </p:cNvPr>
            <p:cNvSpPr/>
            <p:nvPr/>
          </p:nvSpPr>
          <p:spPr>
            <a:xfrm>
              <a:off x="7791375" y="2315150"/>
              <a:ext cx="178250" cy="204275"/>
            </a:xfrm>
            <a:custGeom>
              <a:avLst/>
              <a:gdLst/>
              <a:ahLst/>
              <a:cxnLst/>
              <a:rect l="l" t="t" r="r" b="b"/>
              <a:pathLst>
                <a:path w="7130" h="8171" extrusionOk="0">
                  <a:moveTo>
                    <a:pt x="67" y="0"/>
                  </a:moveTo>
                  <a:cubicBezTo>
                    <a:pt x="13" y="54"/>
                    <a:pt x="0" y="142"/>
                    <a:pt x="38" y="209"/>
                  </a:cubicBezTo>
                  <a:lnTo>
                    <a:pt x="1448" y="3039"/>
                  </a:lnTo>
                  <a:lnTo>
                    <a:pt x="776" y="3373"/>
                  </a:lnTo>
                  <a:cubicBezTo>
                    <a:pt x="651" y="3435"/>
                    <a:pt x="635" y="3611"/>
                    <a:pt x="747" y="3698"/>
                  </a:cubicBezTo>
                  <a:lnTo>
                    <a:pt x="2396" y="4934"/>
                  </a:lnTo>
                  <a:lnTo>
                    <a:pt x="1019" y="5915"/>
                  </a:lnTo>
                  <a:cubicBezTo>
                    <a:pt x="898" y="6002"/>
                    <a:pt x="918" y="6186"/>
                    <a:pt x="1056" y="6244"/>
                  </a:cubicBezTo>
                  <a:lnTo>
                    <a:pt x="3581" y="7296"/>
                  </a:lnTo>
                  <a:lnTo>
                    <a:pt x="3581" y="7981"/>
                  </a:lnTo>
                  <a:cubicBezTo>
                    <a:pt x="3581" y="8089"/>
                    <a:pt x="3669" y="8171"/>
                    <a:pt x="3770" y="8171"/>
                  </a:cubicBezTo>
                  <a:cubicBezTo>
                    <a:pt x="3790" y="8171"/>
                    <a:pt x="3811" y="8167"/>
                    <a:pt x="3832" y="8160"/>
                  </a:cubicBezTo>
                  <a:lnTo>
                    <a:pt x="7129" y="7063"/>
                  </a:lnTo>
                  <a:lnTo>
                    <a:pt x="67" y="0"/>
                  </a:lnTo>
                  <a:close/>
                </a:path>
              </a:pathLst>
            </a:custGeom>
            <a:solidFill>
              <a:srgbClr val="B87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667;p52">
              <a:extLst>
                <a:ext uri="{FF2B5EF4-FFF2-40B4-BE49-F238E27FC236}">
                  <a16:creationId xmlns:a16="http://schemas.microsoft.com/office/drawing/2014/main" id="{7FF11BB4-BB3E-4455-B7F7-0B66A6E2B6E7}"/>
                </a:ext>
              </a:extLst>
            </p:cNvPr>
            <p:cNvSpPr/>
            <p:nvPr/>
          </p:nvSpPr>
          <p:spPr>
            <a:xfrm>
              <a:off x="7807275" y="2260650"/>
              <a:ext cx="322625" cy="308300"/>
            </a:xfrm>
            <a:custGeom>
              <a:avLst/>
              <a:gdLst/>
              <a:ahLst/>
              <a:cxnLst/>
              <a:rect l="l" t="t" r="r" b="b"/>
              <a:pathLst>
                <a:path w="12905" h="12332" extrusionOk="0">
                  <a:moveTo>
                    <a:pt x="6496" y="0"/>
                  </a:moveTo>
                  <a:cubicBezTo>
                    <a:pt x="6373" y="0"/>
                    <a:pt x="6251" y="83"/>
                    <a:pt x="6260" y="247"/>
                  </a:cubicBezTo>
                  <a:lnTo>
                    <a:pt x="6260" y="3466"/>
                  </a:lnTo>
                  <a:lnTo>
                    <a:pt x="4532" y="1738"/>
                  </a:lnTo>
                  <a:cubicBezTo>
                    <a:pt x="4480" y="1686"/>
                    <a:pt x="4423" y="1665"/>
                    <a:pt x="4368" y="1665"/>
                  </a:cubicBezTo>
                  <a:cubicBezTo>
                    <a:pt x="4184" y="1665"/>
                    <a:pt x="4024" y="1901"/>
                    <a:pt x="4198" y="2071"/>
                  </a:cubicBezTo>
                  <a:lnTo>
                    <a:pt x="6260" y="4133"/>
                  </a:lnTo>
                  <a:lnTo>
                    <a:pt x="6260" y="8671"/>
                  </a:lnTo>
                  <a:lnTo>
                    <a:pt x="508" y="2923"/>
                  </a:lnTo>
                  <a:cubicBezTo>
                    <a:pt x="455" y="2870"/>
                    <a:pt x="396" y="2848"/>
                    <a:pt x="340" y="2848"/>
                  </a:cubicBezTo>
                  <a:cubicBezTo>
                    <a:pt x="156" y="2848"/>
                    <a:pt x="0" y="3084"/>
                    <a:pt x="170" y="3257"/>
                  </a:cubicBezTo>
                  <a:lnTo>
                    <a:pt x="5725" y="8804"/>
                  </a:lnTo>
                  <a:lnTo>
                    <a:pt x="5725" y="8804"/>
                  </a:lnTo>
                  <a:lnTo>
                    <a:pt x="2766" y="8065"/>
                  </a:lnTo>
                  <a:cubicBezTo>
                    <a:pt x="2747" y="8062"/>
                    <a:pt x="2729" y="8060"/>
                    <a:pt x="2712" y="8060"/>
                  </a:cubicBezTo>
                  <a:cubicBezTo>
                    <a:pt x="2457" y="8060"/>
                    <a:pt x="2379" y="8442"/>
                    <a:pt x="2649" y="8525"/>
                  </a:cubicBezTo>
                  <a:lnTo>
                    <a:pt x="6260" y="9426"/>
                  </a:lnTo>
                  <a:lnTo>
                    <a:pt x="6260" y="12081"/>
                  </a:lnTo>
                  <a:cubicBezTo>
                    <a:pt x="6251" y="12219"/>
                    <a:pt x="6360" y="12331"/>
                    <a:pt x="6493" y="12331"/>
                  </a:cubicBezTo>
                  <a:cubicBezTo>
                    <a:pt x="6631" y="12331"/>
                    <a:pt x="6736" y="12219"/>
                    <a:pt x="6731" y="12081"/>
                  </a:cubicBezTo>
                  <a:lnTo>
                    <a:pt x="6731" y="9426"/>
                  </a:lnTo>
                  <a:lnTo>
                    <a:pt x="10338" y="8525"/>
                  </a:lnTo>
                  <a:cubicBezTo>
                    <a:pt x="10608" y="8442"/>
                    <a:pt x="10529" y="8060"/>
                    <a:pt x="10278" y="8060"/>
                  </a:cubicBezTo>
                  <a:cubicBezTo>
                    <a:pt x="10261" y="8060"/>
                    <a:pt x="10244" y="8062"/>
                    <a:pt x="10225" y="8065"/>
                  </a:cubicBezTo>
                  <a:lnTo>
                    <a:pt x="7266" y="8804"/>
                  </a:lnTo>
                  <a:lnTo>
                    <a:pt x="7266" y="8804"/>
                  </a:lnTo>
                  <a:lnTo>
                    <a:pt x="12813" y="3257"/>
                  </a:lnTo>
                  <a:cubicBezTo>
                    <a:pt x="12905" y="3165"/>
                    <a:pt x="12905" y="3015"/>
                    <a:pt x="12813" y="2923"/>
                  </a:cubicBezTo>
                  <a:cubicBezTo>
                    <a:pt x="12767" y="2875"/>
                    <a:pt x="12707" y="2851"/>
                    <a:pt x="12646" y="2851"/>
                  </a:cubicBezTo>
                  <a:cubicBezTo>
                    <a:pt x="12586" y="2851"/>
                    <a:pt x="12525" y="2875"/>
                    <a:pt x="12479" y="2923"/>
                  </a:cubicBezTo>
                  <a:lnTo>
                    <a:pt x="6731" y="8671"/>
                  </a:lnTo>
                  <a:lnTo>
                    <a:pt x="6731" y="4129"/>
                  </a:lnTo>
                  <a:lnTo>
                    <a:pt x="8793" y="2067"/>
                  </a:lnTo>
                  <a:cubicBezTo>
                    <a:pt x="8963" y="1897"/>
                    <a:pt x="8806" y="1661"/>
                    <a:pt x="8621" y="1661"/>
                  </a:cubicBezTo>
                  <a:cubicBezTo>
                    <a:pt x="8565" y="1661"/>
                    <a:pt x="8507" y="1682"/>
                    <a:pt x="8455" y="1733"/>
                  </a:cubicBezTo>
                  <a:lnTo>
                    <a:pt x="6731" y="3461"/>
                  </a:lnTo>
                  <a:lnTo>
                    <a:pt x="6731" y="247"/>
                  </a:lnTo>
                  <a:cubicBezTo>
                    <a:pt x="6740" y="83"/>
                    <a:pt x="6618" y="0"/>
                    <a:pt x="6496" y="0"/>
                  </a:cubicBezTo>
                  <a:close/>
                </a:path>
              </a:pathLst>
            </a:custGeom>
            <a:solidFill>
              <a:srgbClr val="E9AB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668;p52">
              <a:extLst>
                <a:ext uri="{FF2B5EF4-FFF2-40B4-BE49-F238E27FC236}">
                  <a16:creationId xmlns:a16="http://schemas.microsoft.com/office/drawing/2014/main" id="{1E5C3793-AB64-488A-B8EE-DF0BC1B5D514}"/>
                </a:ext>
              </a:extLst>
            </p:cNvPr>
            <p:cNvSpPr/>
            <p:nvPr/>
          </p:nvSpPr>
          <p:spPr>
            <a:xfrm>
              <a:off x="7908175" y="2396725"/>
              <a:ext cx="123300" cy="171600"/>
            </a:xfrm>
            <a:custGeom>
              <a:avLst/>
              <a:gdLst/>
              <a:ahLst/>
              <a:cxnLst/>
              <a:rect l="l" t="t" r="r" b="b"/>
              <a:pathLst>
                <a:path w="4932" h="6864" extrusionOk="0">
                  <a:moveTo>
                    <a:pt x="2460" y="0"/>
                  </a:moveTo>
                  <a:cubicBezTo>
                    <a:pt x="2337" y="0"/>
                    <a:pt x="2215" y="83"/>
                    <a:pt x="2224" y="247"/>
                  </a:cubicBezTo>
                  <a:lnTo>
                    <a:pt x="2224" y="3228"/>
                  </a:lnTo>
                  <a:lnTo>
                    <a:pt x="496" y="1504"/>
                  </a:lnTo>
                  <a:cubicBezTo>
                    <a:pt x="446" y="1458"/>
                    <a:pt x="391" y="1438"/>
                    <a:pt x="338" y="1438"/>
                  </a:cubicBezTo>
                  <a:cubicBezTo>
                    <a:pt x="158" y="1438"/>
                    <a:pt x="3" y="1667"/>
                    <a:pt x="162" y="1838"/>
                  </a:cubicBezTo>
                  <a:lnTo>
                    <a:pt x="1689" y="3361"/>
                  </a:lnTo>
                  <a:lnTo>
                    <a:pt x="387" y="3036"/>
                  </a:lnTo>
                  <a:cubicBezTo>
                    <a:pt x="369" y="3032"/>
                    <a:pt x="351" y="3030"/>
                    <a:pt x="334" y="3030"/>
                  </a:cubicBezTo>
                  <a:cubicBezTo>
                    <a:pt x="79" y="3030"/>
                    <a:pt x="0" y="3417"/>
                    <a:pt x="270" y="3495"/>
                  </a:cubicBezTo>
                  <a:lnTo>
                    <a:pt x="2044" y="3937"/>
                  </a:lnTo>
                  <a:cubicBezTo>
                    <a:pt x="2149" y="3967"/>
                    <a:pt x="2224" y="4058"/>
                    <a:pt x="2224" y="4167"/>
                  </a:cubicBezTo>
                  <a:lnTo>
                    <a:pt x="2224" y="6638"/>
                  </a:lnTo>
                  <a:cubicBezTo>
                    <a:pt x="2232" y="6788"/>
                    <a:pt x="2347" y="6863"/>
                    <a:pt x="2462" y="6863"/>
                  </a:cubicBezTo>
                  <a:cubicBezTo>
                    <a:pt x="2576" y="6863"/>
                    <a:pt x="2691" y="6788"/>
                    <a:pt x="2700" y="6638"/>
                  </a:cubicBezTo>
                  <a:lnTo>
                    <a:pt x="2700" y="4167"/>
                  </a:lnTo>
                  <a:cubicBezTo>
                    <a:pt x="2700" y="4058"/>
                    <a:pt x="2770" y="3967"/>
                    <a:pt x="2879" y="3937"/>
                  </a:cubicBezTo>
                  <a:lnTo>
                    <a:pt x="4653" y="3495"/>
                  </a:lnTo>
                  <a:cubicBezTo>
                    <a:pt x="4923" y="3413"/>
                    <a:pt x="4845" y="3030"/>
                    <a:pt x="4590" y="3030"/>
                  </a:cubicBezTo>
                  <a:cubicBezTo>
                    <a:pt x="4573" y="3030"/>
                    <a:pt x="4555" y="3032"/>
                    <a:pt x="4536" y="3036"/>
                  </a:cubicBezTo>
                  <a:lnTo>
                    <a:pt x="3234" y="3361"/>
                  </a:lnTo>
                  <a:lnTo>
                    <a:pt x="3234" y="3361"/>
                  </a:lnTo>
                  <a:lnTo>
                    <a:pt x="4762" y="1838"/>
                  </a:lnTo>
                  <a:cubicBezTo>
                    <a:pt x="4932" y="1664"/>
                    <a:pt x="4774" y="1427"/>
                    <a:pt x="4591" y="1427"/>
                  </a:cubicBezTo>
                  <a:cubicBezTo>
                    <a:pt x="4536" y="1427"/>
                    <a:pt x="4479" y="1448"/>
                    <a:pt x="4428" y="1500"/>
                  </a:cubicBezTo>
                  <a:lnTo>
                    <a:pt x="4419" y="1504"/>
                  </a:lnTo>
                  <a:lnTo>
                    <a:pt x="2695" y="3228"/>
                  </a:lnTo>
                  <a:lnTo>
                    <a:pt x="2695" y="247"/>
                  </a:lnTo>
                  <a:cubicBezTo>
                    <a:pt x="2704" y="83"/>
                    <a:pt x="2582" y="0"/>
                    <a:pt x="2460" y="0"/>
                  </a:cubicBezTo>
                  <a:close/>
                </a:path>
              </a:pathLst>
            </a:custGeom>
            <a:solidFill>
              <a:srgbClr val="F2B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669;p52">
              <a:extLst>
                <a:ext uri="{FF2B5EF4-FFF2-40B4-BE49-F238E27FC236}">
                  <a16:creationId xmlns:a16="http://schemas.microsoft.com/office/drawing/2014/main" id="{9ECEC7BC-C15F-459D-A016-9E55A93F8836}"/>
                </a:ext>
              </a:extLst>
            </p:cNvPr>
            <p:cNvSpPr/>
            <p:nvPr/>
          </p:nvSpPr>
          <p:spPr>
            <a:xfrm>
              <a:off x="7963500" y="2544675"/>
              <a:ext cx="12225" cy="23950"/>
            </a:xfrm>
            <a:custGeom>
              <a:avLst/>
              <a:gdLst/>
              <a:ahLst/>
              <a:cxnLst/>
              <a:rect l="l" t="t" r="r" b="b"/>
              <a:pathLst>
                <a:path w="489" h="958" extrusionOk="0">
                  <a:moveTo>
                    <a:pt x="244" y="1"/>
                  </a:moveTo>
                  <a:cubicBezTo>
                    <a:pt x="122" y="1"/>
                    <a:pt x="0" y="83"/>
                    <a:pt x="7" y="248"/>
                  </a:cubicBezTo>
                  <a:lnTo>
                    <a:pt x="7" y="720"/>
                  </a:lnTo>
                  <a:cubicBezTo>
                    <a:pt x="7" y="849"/>
                    <a:pt x="115" y="958"/>
                    <a:pt x="244" y="958"/>
                  </a:cubicBezTo>
                  <a:cubicBezTo>
                    <a:pt x="374" y="958"/>
                    <a:pt x="482" y="849"/>
                    <a:pt x="482" y="720"/>
                  </a:cubicBezTo>
                  <a:lnTo>
                    <a:pt x="482" y="248"/>
                  </a:lnTo>
                  <a:cubicBezTo>
                    <a:pt x="489" y="83"/>
                    <a:pt x="367" y="1"/>
                    <a:pt x="244" y="1"/>
                  </a:cubicBezTo>
                  <a:close/>
                </a:path>
              </a:pathLst>
            </a:custGeom>
            <a:solidFill>
              <a:srgbClr val="FFE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278D9-0B28-4654-911A-D486B70C556F}"/>
              </a:ext>
            </a:extLst>
          </p:cNvPr>
          <p:cNvSpPr>
            <a:spLocks noGrp="1"/>
          </p:cNvSpPr>
          <p:nvPr>
            <p:ph type="title"/>
          </p:nvPr>
        </p:nvSpPr>
        <p:spPr/>
        <p:txBody>
          <a:bodyPr/>
          <a:lstStyle/>
          <a:p>
            <a:r>
              <a:rPr lang="en-CA" dirty="0"/>
              <a:t>9. Enjoy some music</a:t>
            </a:r>
          </a:p>
        </p:txBody>
      </p:sp>
      <p:sp>
        <p:nvSpPr>
          <p:cNvPr id="3" name="Content Placeholder 2">
            <a:extLst>
              <a:ext uri="{FF2B5EF4-FFF2-40B4-BE49-F238E27FC236}">
                <a16:creationId xmlns:a16="http://schemas.microsoft.com/office/drawing/2014/main" id="{6CF56855-6556-42D5-BD63-1B871167A02A}"/>
              </a:ext>
            </a:extLst>
          </p:cNvPr>
          <p:cNvSpPr>
            <a:spLocks noGrp="1"/>
          </p:cNvSpPr>
          <p:nvPr>
            <p:ph idx="1"/>
          </p:nvPr>
        </p:nvSpPr>
        <p:spPr>
          <a:xfrm>
            <a:off x="311700" y="1152475"/>
            <a:ext cx="6967289" cy="3416400"/>
          </a:xfrm>
        </p:spPr>
        <p:txBody>
          <a:bodyPr/>
          <a:lstStyle/>
          <a:p>
            <a:pPr marL="0" indent="0">
              <a:buNone/>
            </a:pPr>
            <a:r>
              <a:rPr lang="en-CA" sz="1600" dirty="0"/>
              <a:t>If anyone on the call plays a musical instrument, bring it out and enjoy some live music together.  </a:t>
            </a:r>
          </a:p>
          <a:p>
            <a:pPr marL="0" indent="0">
              <a:buNone/>
            </a:pPr>
            <a:r>
              <a:rPr lang="en-CA" sz="1600" dirty="0"/>
              <a:t>Or, people can take turns suggesting favourite songs to look up on Spotify and everyone can sing or dance along.  Dance party!</a:t>
            </a:r>
          </a:p>
          <a:p>
            <a:pPr marL="0" indent="0">
              <a:buNone/>
            </a:pPr>
            <a:endParaRPr lang="en-CA" sz="1600" dirty="0"/>
          </a:p>
          <a:p>
            <a:pPr marL="0" indent="0">
              <a:buNone/>
            </a:pPr>
            <a:r>
              <a:rPr lang="en-CA" sz="1600" dirty="0"/>
              <a:t>If you are part of a religious tradition, you likely have songs of thanksgiving or gratitude that you could sing instead, if you prefer. “All Creatures of Our God and King” is one Christian hymn of thanksgiving based on the words of St. Francis of </a:t>
            </a:r>
            <a:r>
              <a:rPr lang="en-CA" sz="1600" dirty="0" err="1"/>
              <a:t>Asisi</a:t>
            </a:r>
            <a:r>
              <a:rPr lang="en-CA" sz="1600" dirty="0"/>
              <a:t>.</a:t>
            </a:r>
          </a:p>
        </p:txBody>
      </p:sp>
      <p:pic>
        <p:nvPicPr>
          <p:cNvPr id="5" name="Graphic 4" descr="Guitar">
            <a:extLst>
              <a:ext uri="{FF2B5EF4-FFF2-40B4-BE49-F238E27FC236}">
                <a16:creationId xmlns:a16="http://schemas.microsoft.com/office/drawing/2014/main" id="{6E540D4D-F8FD-4641-8DED-418C04A7682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61012" y="3919160"/>
            <a:ext cx="685800" cy="685800"/>
          </a:xfrm>
          <a:prstGeom prst="rect">
            <a:avLst/>
          </a:prstGeom>
        </p:spPr>
      </p:pic>
      <p:pic>
        <p:nvPicPr>
          <p:cNvPr id="7" name="Graphic 6" descr="Piano keys">
            <a:extLst>
              <a:ext uri="{FF2B5EF4-FFF2-40B4-BE49-F238E27FC236}">
                <a16:creationId xmlns:a16="http://schemas.microsoft.com/office/drawing/2014/main" id="{947C05E1-C436-4CE7-9710-BBBD8C824A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89780" y="3926277"/>
            <a:ext cx="685800" cy="685800"/>
          </a:xfrm>
          <a:prstGeom prst="rect">
            <a:avLst/>
          </a:prstGeom>
        </p:spPr>
      </p:pic>
      <p:pic>
        <p:nvPicPr>
          <p:cNvPr id="9" name="Graphic 8" descr="Music notes">
            <a:extLst>
              <a:ext uri="{FF2B5EF4-FFF2-40B4-BE49-F238E27FC236}">
                <a16:creationId xmlns:a16="http://schemas.microsoft.com/office/drawing/2014/main" id="{783606A9-6859-47C2-9198-86C39417FCD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75396" y="3923307"/>
            <a:ext cx="685800" cy="685800"/>
          </a:xfrm>
          <a:prstGeom prst="rect">
            <a:avLst/>
          </a:prstGeom>
        </p:spPr>
      </p:pic>
      <p:pic>
        <p:nvPicPr>
          <p:cNvPr id="11" name="Graphic 10" descr="Dance">
            <a:extLst>
              <a:ext uri="{FF2B5EF4-FFF2-40B4-BE49-F238E27FC236}">
                <a16:creationId xmlns:a16="http://schemas.microsoft.com/office/drawing/2014/main" id="{C685FF7C-B1D2-4FA6-B4AA-F5543DDB997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6628" y="3948806"/>
            <a:ext cx="685800" cy="685800"/>
          </a:xfrm>
          <a:prstGeom prst="rect">
            <a:avLst/>
          </a:prstGeom>
        </p:spPr>
      </p:pic>
      <p:pic>
        <p:nvPicPr>
          <p:cNvPr id="13" name="Graphic 12" descr="Dancing">
            <a:extLst>
              <a:ext uri="{FF2B5EF4-FFF2-40B4-BE49-F238E27FC236}">
                <a16:creationId xmlns:a16="http://schemas.microsoft.com/office/drawing/2014/main" id="{51BA39C4-2E35-4FF0-A317-34F585C2C03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04164" y="3923307"/>
            <a:ext cx="685800" cy="685800"/>
          </a:xfrm>
          <a:prstGeom prst="rect">
            <a:avLst/>
          </a:prstGeom>
        </p:spPr>
      </p:pic>
      <p:pic>
        <p:nvPicPr>
          <p:cNvPr id="15" name="Graphic 14" descr="Microphone">
            <a:extLst>
              <a:ext uri="{FF2B5EF4-FFF2-40B4-BE49-F238E27FC236}">
                <a16:creationId xmlns:a16="http://schemas.microsoft.com/office/drawing/2014/main" id="{2740FD21-3292-4412-8DC4-0A712F3053B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418548" y="3948806"/>
            <a:ext cx="685800" cy="685800"/>
          </a:xfrm>
          <a:prstGeom prst="rect">
            <a:avLst/>
          </a:prstGeom>
        </p:spPr>
      </p:pic>
      <p:grpSp>
        <p:nvGrpSpPr>
          <p:cNvPr id="10" name="Google Shape;1106;p26">
            <a:extLst>
              <a:ext uri="{FF2B5EF4-FFF2-40B4-BE49-F238E27FC236}">
                <a16:creationId xmlns:a16="http://schemas.microsoft.com/office/drawing/2014/main" id="{C6BCB2EC-8CCE-427E-9093-23137E3A423D}"/>
              </a:ext>
            </a:extLst>
          </p:cNvPr>
          <p:cNvGrpSpPr/>
          <p:nvPr/>
        </p:nvGrpSpPr>
        <p:grpSpPr>
          <a:xfrm>
            <a:off x="7175311" y="-105194"/>
            <a:ext cx="2305221" cy="1835446"/>
            <a:chOff x="7175311" y="-105194"/>
            <a:chExt cx="2305221" cy="1835446"/>
          </a:xfrm>
        </p:grpSpPr>
        <p:sp>
          <p:nvSpPr>
            <p:cNvPr id="12" name="Google Shape;1107;p26">
              <a:extLst>
                <a:ext uri="{FF2B5EF4-FFF2-40B4-BE49-F238E27FC236}">
                  <a16:creationId xmlns:a16="http://schemas.microsoft.com/office/drawing/2014/main" id="{5A3F956E-B70B-44F3-B5A3-00A4378172BE}"/>
                </a:ext>
              </a:extLst>
            </p:cNvPr>
            <p:cNvSpPr/>
            <p:nvPr/>
          </p:nvSpPr>
          <p:spPr>
            <a:xfrm rot="10471135" flipH="1">
              <a:off x="7712569" y="-25796"/>
              <a:ext cx="1717249" cy="1144220"/>
            </a:xfrm>
            <a:custGeom>
              <a:avLst/>
              <a:gdLst/>
              <a:ahLst/>
              <a:cxnLst/>
              <a:rect l="l" t="t" r="r" b="b"/>
              <a:pathLst>
                <a:path w="83794" h="55826" extrusionOk="0">
                  <a:moveTo>
                    <a:pt x="37238" y="13816"/>
                  </a:moveTo>
                  <a:cubicBezTo>
                    <a:pt x="38325" y="15829"/>
                    <a:pt x="38913" y="18072"/>
                    <a:pt x="38670" y="20443"/>
                  </a:cubicBezTo>
                  <a:cubicBezTo>
                    <a:pt x="38409" y="22994"/>
                    <a:pt x="37026" y="25444"/>
                    <a:pt x="34552" y="26391"/>
                  </a:cubicBezTo>
                  <a:cubicBezTo>
                    <a:pt x="33866" y="26654"/>
                    <a:pt x="33121" y="26794"/>
                    <a:pt x="32383" y="26794"/>
                  </a:cubicBezTo>
                  <a:cubicBezTo>
                    <a:pt x="30835" y="26794"/>
                    <a:pt x="29321" y="26178"/>
                    <a:pt x="28460" y="24787"/>
                  </a:cubicBezTo>
                  <a:cubicBezTo>
                    <a:pt x="27235" y="22812"/>
                    <a:pt x="27702" y="20095"/>
                    <a:pt x="28953" y="18251"/>
                  </a:cubicBezTo>
                  <a:cubicBezTo>
                    <a:pt x="30415" y="16096"/>
                    <a:pt x="32966" y="14909"/>
                    <a:pt x="35402" y="14243"/>
                  </a:cubicBezTo>
                  <a:cubicBezTo>
                    <a:pt x="36004" y="14077"/>
                    <a:pt x="36616" y="13938"/>
                    <a:pt x="37238" y="13816"/>
                  </a:cubicBezTo>
                  <a:close/>
                  <a:moveTo>
                    <a:pt x="12461" y="1"/>
                  </a:moveTo>
                  <a:cubicBezTo>
                    <a:pt x="8464" y="1"/>
                    <a:pt x="4467" y="649"/>
                    <a:pt x="669" y="1915"/>
                  </a:cubicBezTo>
                  <a:cubicBezTo>
                    <a:pt x="1" y="2136"/>
                    <a:pt x="193" y="3112"/>
                    <a:pt x="799" y="3112"/>
                  </a:cubicBezTo>
                  <a:cubicBezTo>
                    <a:pt x="859" y="3112"/>
                    <a:pt x="923" y="3103"/>
                    <a:pt x="990" y="3082"/>
                  </a:cubicBezTo>
                  <a:cubicBezTo>
                    <a:pt x="4430" y="2021"/>
                    <a:pt x="8079" y="1482"/>
                    <a:pt x="11738" y="1482"/>
                  </a:cubicBezTo>
                  <a:cubicBezTo>
                    <a:pt x="18905" y="1482"/>
                    <a:pt x="26110" y="3548"/>
                    <a:pt x="31850" y="7801"/>
                  </a:cubicBezTo>
                  <a:cubicBezTo>
                    <a:pt x="33392" y="8945"/>
                    <a:pt x="34847" y="10335"/>
                    <a:pt x="36020" y="11915"/>
                  </a:cubicBezTo>
                  <a:cubicBezTo>
                    <a:pt x="33030" y="12578"/>
                    <a:pt x="30205" y="13833"/>
                    <a:pt x="28189" y="15988"/>
                  </a:cubicBezTo>
                  <a:cubicBezTo>
                    <a:pt x="25256" y="19124"/>
                    <a:pt x="24559" y="24960"/>
                    <a:pt x="28474" y="27656"/>
                  </a:cubicBezTo>
                  <a:cubicBezTo>
                    <a:pt x="29640" y="28459"/>
                    <a:pt x="30941" y="28817"/>
                    <a:pt x="32243" y="28817"/>
                  </a:cubicBezTo>
                  <a:cubicBezTo>
                    <a:pt x="35279" y="28817"/>
                    <a:pt x="38315" y="26867"/>
                    <a:pt x="39627" y="24064"/>
                  </a:cubicBezTo>
                  <a:cubicBezTo>
                    <a:pt x="41241" y="20626"/>
                    <a:pt x="40734" y="16810"/>
                    <a:pt x="39119" y="13518"/>
                  </a:cubicBezTo>
                  <a:cubicBezTo>
                    <a:pt x="40178" y="13390"/>
                    <a:pt x="41251" y="13323"/>
                    <a:pt x="42324" y="13323"/>
                  </a:cubicBezTo>
                  <a:cubicBezTo>
                    <a:pt x="45706" y="13323"/>
                    <a:pt x="49095" y="13982"/>
                    <a:pt x="52076" y="15423"/>
                  </a:cubicBezTo>
                  <a:cubicBezTo>
                    <a:pt x="56559" y="17592"/>
                    <a:pt x="60128" y="21486"/>
                    <a:pt x="61275" y="26394"/>
                  </a:cubicBezTo>
                  <a:cubicBezTo>
                    <a:pt x="62513" y="31692"/>
                    <a:pt x="61329" y="37217"/>
                    <a:pt x="62158" y="42568"/>
                  </a:cubicBezTo>
                  <a:cubicBezTo>
                    <a:pt x="62899" y="47382"/>
                    <a:pt x="65530" y="51479"/>
                    <a:pt x="69834" y="53841"/>
                  </a:cubicBezTo>
                  <a:cubicBezTo>
                    <a:pt x="72145" y="55108"/>
                    <a:pt x="74752" y="55826"/>
                    <a:pt x="77350" y="55826"/>
                  </a:cubicBezTo>
                  <a:cubicBezTo>
                    <a:pt x="79231" y="55826"/>
                    <a:pt x="81107" y="55449"/>
                    <a:pt x="82862" y="54632"/>
                  </a:cubicBezTo>
                  <a:cubicBezTo>
                    <a:pt x="83793" y="54199"/>
                    <a:pt x="83280" y="52760"/>
                    <a:pt x="82374" y="52760"/>
                  </a:cubicBezTo>
                  <a:cubicBezTo>
                    <a:pt x="82283" y="52760"/>
                    <a:pt x="82188" y="52774"/>
                    <a:pt x="82090" y="52806"/>
                  </a:cubicBezTo>
                  <a:cubicBezTo>
                    <a:pt x="80597" y="53284"/>
                    <a:pt x="79052" y="53524"/>
                    <a:pt x="77517" y="53524"/>
                  </a:cubicBezTo>
                  <a:cubicBezTo>
                    <a:pt x="74177" y="53524"/>
                    <a:pt x="70890" y="52385"/>
                    <a:pt x="68314" y="50078"/>
                  </a:cubicBezTo>
                  <a:cubicBezTo>
                    <a:pt x="63582" y="45839"/>
                    <a:pt x="63930" y="39463"/>
                    <a:pt x="63958" y="33637"/>
                  </a:cubicBezTo>
                  <a:cubicBezTo>
                    <a:pt x="63988" y="27941"/>
                    <a:pt x="63176" y="22541"/>
                    <a:pt x="59221" y="18173"/>
                  </a:cubicBezTo>
                  <a:cubicBezTo>
                    <a:pt x="55331" y="13877"/>
                    <a:pt x="49722" y="11692"/>
                    <a:pt x="44011" y="11353"/>
                  </a:cubicBezTo>
                  <a:cubicBezTo>
                    <a:pt x="43380" y="11316"/>
                    <a:pt x="42729" y="11296"/>
                    <a:pt x="42065" y="11296"/>
                  </a:cubicBezTo>
                  <a:cubicBezTo>
                    <a:pt x="40740" y="11296"/>
                    <a:pt x="39363" y="11376"/>
                    <a:pt x="37993" y="11563"/>
                  </a:cubicBezTo>
                  <a:cubicBezTo>
                    <a:pt x="37628" y="11019"/>
                    <a:pt x="37235" y="10491"/>
                    <a:pt x="36816" y="9997"/>
                  </a:cubicBezTo>
                  <a:cubicBezTo>
                    <a:pt x="32783" y="5203"/>
                    <a:pt x="26552" y="2280"/>
                    <a:pt x="20540" y="907"/>
                  </a:cubicBezTo>
                  <a:cubicBezTo>
                    <a:pt x="17888" y="300"/>
                    <a:pt x="15175" y="1"/>
                    <a:pt x="124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108;p26">
              <a:extLst>
                <a:ext uri="{FF2B5EF4-FFF2-40B4-BE49-F238E27FC236}">
                  <a16:creationId xmlns:a16="http://schemas.microsoft.com/office/drawing/2014/main" id="{DBB66E97-667F-4C93-A443-3490F1149A28}"/>
                </a:ext>
              </a:extLst>
            </p:cNvPr>
            <p:cNvGrpSpPr/>
            <p:nvPr/>
          </p:nvGrpSpPr>
          <p:grpSpPr>
            <a:xfrm>
              <a:off x="7175311" y="570842"/>
              <a:ext cx="973777" cy="1159410"/>
              <a:chOff x="7156810" y="552340"/>
              <a:chExt cx="973777" cy="1159410"/>
            </a:xfrm>
          </p:grpSpPr>
          <p:grpSp>
            <p:nvGrpSpPr>
              <p:cNvPr id="30" name="Google Shape;1109;p26">
                <a:extLst>
                  <a:ext uri="{FF2B5EF4-FFF2-40B4-BE49-F238E27FC236}">
                    <a16:creationId xmlns:a16="http://schemas.microsoft.com/office/drawing/2014/main" id="{A1D6DFCE-D1C8-4903-A428-B9CF8D23056A}"/>
                  </a:ext>
                </a:extLst>
              </p:cNvPr>
              <p:cNvGrpSpPr/>
              <p:nvPr/>
            </p:nvGrpSpPr>
            <p:grpSpPr>
              <a:xfrm rot="8043138" flipH="1">
                <a:off x="7382119" y="986199"/>
                <a:ext cx="614505" cy="591325"/>
                <a:chOff x="3804957" y="83162"/>
                <a:chExt cx="915523" cy="1017843"/>
              </a:xfrm>
            </p:grpSpPr>
            <p:sp>
              <p:nvSpPr>
                <p:cNvPr id="48" name="Google Shape;1110;p26">
                  <a:extLst>
                    <a:ext uri="{FF2B5EF4-FFF2-40B4-BE49-F238E27FC236}">
                      <a16:creationId xmlns:a16="http://schemas.microsoft.com/office/drawing/2014/main" id="{31E4D250-63F0-4FC1-B23E-2592A1ADF6BB}"/>
                    </a:ext>
                  </a:extLst>
                </p:cNvPr>
                <p:cNvSpPr/>
                <p:nvPr/>
              </p:nvSpPr>
              <p:spPr>
                <a:xfrm rot="-5807687">
                  <a:off x="3798535" y="186392"/>
                  <a:ext cx="928366" cy="811383"/>
                </a:xfrm>
                <a:custGeom>
                  <a:avLst/>
                  <a:gdLst/>
                  <a:ahLst/>
                  <a:cxnLst/>
                  <a:rect l="l" t="t" r="r" b="b"/>
                  <a:pathLst>
                    <a:path w="14237" h="12443" extrusionOk="0">
                      <a:moveTo>
                        <a:pt x="14163" y="7113"/>
                      </a:moveTo>
                      <a:cubicBezTo>
                        <a:pt x="12873" y="8254"/>
                        <a:pt x="11281" y="9059"/>
                        <a:pt x="9595" y="9419"/>
                      </a:cubicBezTo>
                      <a:cubicBezTo>
                        <a:pt x="10524" y="10183"/>
                        <a:pt x="11190" y="11257"/>
                        <a:pt x="11462" y="12429"/>
                      </a:cubicBezTo>
                      <a:cubicBezTo>
                        <a:pt x="10453" y="12442"/>
                        <a:pt x="9422" y="12354"/>
                        <a:pt x="8487" y="11974"/>
                      </a:cubicBezTo>
                      <a:cubicBezTo>
                        <a:pt x="7554" y="11594"/>
                        <a:pt x="6716" y="10887"/>
                        <a:pt x="6366" y="9941"/>
                      </a:cubicBezTo>
                      <a:cubicBezTo>
                        <a:pt x="5353" y="10567"/>
                        <a:pt x="4046" y="10597"/>
                        <a:pt x="2919" y="10210"/>
                      </a:cubicBezTo>
                      <a:cubicBezTo>
                        <a:pt x="1792" y="9826"/>
                        <a:pt x="828" y="9065"/>
                        <a:pt x="0" y="8210"/>
                      </a:cubicBezTo>
                      <a:cubicBezTo>
                        <a:pt x="1013" y="7605"/>
                        <a:pt x="2811" y="6989"/>
                        <a:pt x="3922" y="7379"/>
                      </a:cubicBezTo>
                      <a:cubicBezTo>
                        <a:pt x="3131" y="5783"/>
                        <a:pt x="2542" y="4336"/>
                        <a:pt x="3205" y="2679"/>
                      </a:cubicBezTo>
                      <a:cubicBezTo>
                        <a:pt x="4349" y="3033"/>
                        <a:pt x="5359" y="3821"/>
                        <a:pt x="5979" y="4851"/>
                      </a:cubicBezTo>
                      <a:cubicBezTo>
                        <a:pt x="6470" y="2868"/>
                        <a:pt x="7773" y="1101"/>
                        <a:pt x="9523" y="47"/>
                      </a:cubicBezTo>
                      <a:cubicBezTo>
                        <a:pt x="9604" y="0"/>
                        <a:pt x="10113" y="1969"/>
                        <a:pt x="10137" y="2151"/>
                      </a:cubicBezTo>
                      <a:cubicBezTo>
                        <a:pt x="10311" y="3491"/>
                        <a:pt x="10089" y="4875"/>
                        <a:pt x="9520" y="6116"/>
                      </a:cubicBezTo>
                      <a:cubicBezTo>
                        <a:pt x="9574" y="6002"/>
                        <a:pt x="10483" y="5985"/>
                        <a:pt x="10611" y="5982"/>
                      </a:cubicBezTo>
                      <a:cubicBezTo>
                        <a:pt x="11231" y="5965"/>
                        <a:pt x="11853" y="6100"/>
                        <a:pt x="12449" y="6254"/>
                      </a:cubicBezTo>
                      <a:cubicBezTo>
                        <a:pt x="12607" y="6295"/>
                        <a:pt x="14237" y="7049"/>
                        <a:pt x="14163" y="7113"/>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11;p26">
                  <a:extLst>
                    <a:ext uri="{FF2B5EF4-FFF2-40B4-BE49-F238E27FC236}">
                      <a16:creationId xmlns:a16="http://schemas.microsoft.com/office/drawing/2014/main" id="{476EA774-8EE8-4B32-B785-07B6BEBC59BF}"/>
                    </a:ext>
                  </a:extLst>
                </p:cNvPr>
                <p:cNvSpPr/>
                <p:nvPr/>
              </p:nvSpPr>
              <p:spPr>
                <a:xfrm rot="-5807687">
                  <a:off x="4114074" y="264798"/>
                  <a:ext cx="198754" cy="587198"/>
                </a:xfrm>
                <a:custGeom>
                  <a:avLst/>
                  <a:gdLst/>
                  <a:ahLst/>
                  <a:cxnLst/>
                  <a:rect l="l" t="t" r="r" b="b"/>
                  <a:pathLst>
                    <a:path w="3048" h="9005" extrusionOk="0">
                      <a:moveTo>
                        <a:pt x="3011" y="0"/>
                      </a:moveTo>
                      <a:cubicBezTo>
                        <a:pt x="3000" y="0"/>
                        <a:pt x="2987" y="7"/>
                        <a:pt x="2980" y="17"/>
                      </a:cubicBezTo>
                      <a:cubicBezTo>
                        <a:pt x="2431" y="1141"/>
                        <a:pt x="1920" y="2286"/>
                        <a:pt x="1496" y="3467"/>
                      </a:cubicBezTo>
                      <a:cubicBezTo>
                        <a:pt x="1129" y="4484"/>
                        <a:pt x="806" y="5518"/>
                        <a:pt x="533" y="6565"/>
                      </a:cubicBezTo>
                      <a:lnTo>
                        <a:pt x="620" y="6635"/>
                      </a:lnTo>
                      <a:cubicBezTo>
                        <a:pt x="647" y="6655"/>
                        <a:pt x="654" y="6696"/>
                        <a:pt x="630" y="6722"/>
                      </a:cubicBezTo>
                      <a:cubicBezTo>
                        <a:pt x="617" y="6739"/>
                        <a:pt x="600" y="6747"/>
                        <a:pt x="579" y="6747"/>
                      </a:cubicBezTo>
                      <a:cubicBezTo>
                        <a:pt x="567" y="6747"/>
                        <a:pt x="553" y="6743"/>
                        <a:pt x="543" y="6733"/>
                      </a:cubicBezTo>
                      <a:lnTo>
                        <a:pt x="499" y="6699"/>
                      </a:lnTo>
                      <a:lnTo>
                        <a:pt x="408" y="7062"/>
                      </a:lnTo>
                      <a:cubicBezTo>
                        <a:pt x="341" y="7339"/>
                        <a:pt x="281" y="7618"/>
                        <a:pt x="220" y="7894"/>
                      </a:cubicBezTo>
                      <a:cubicBezTo>
                        <a:pt x="247" y="7891"/>
                        <a:pt x="273" y="7884"/>
                        <a:pt x="301" y="7881"/>
                      </a:cubicBezTo>
                      <a:lnTo>
                        <a:pt x="310" y="7881"/>
                      </a:lnTo>
                      <a:cubicBezTo>
                        <a:pt x="341" y="7881"/>
                        <a:pt x="368" y="7901"/>
                        <a:pt x="374" y="7931"/>
                      </a:cubicBezTo>
                      <a:cubicBezTo>
                        <a:pt x="382" y="7965"/>
                        <a:pt x="357" y="7999"/>
                        <a:pt x="324" y="8005"/>
                      </a:cubicBezTo>
                      <a:cubicBezTo>
                        <a:pt x="281" y="8012"/>
                        <a:pt x="236" y="8022"/>
                        <a:pt x="192" y="8029"/>
                      </a:cubicBezTo>
                      <a:cubicBezTo>
                        <a:pt x="122" y="8355"/>
                        <a:pt x="58" y="8678"/>
                        <a:pt x="1" y="9005"/>
                      </a:cubicBezTo>
                      <a:cubicBezTo>
                        <a:pt x="48" y="8981"/>
                        <a:pt x="95" y="8955"/>
                        <a:pt x="142" y="8924"/>
                      </a:cubicBezTo>
                      <a:cubicBezTo>
                        <a:pt x="149" y="8921"/>
                        <a:pt x="159" y="8914"/>
                        <a:pt x="169" y="8911"/>
                      </a:cubicBezTo>
                      <a:cubicBezTo>
                        <a:pt x="175" y="8928"/>
                        <a:pt x="183" y="8944"/>
                        <a:pt x="189" y="8964"/>
                      </a:cubicBezTo>
                      <a:cubicBezTo>
                        <a:pt x="189" y="8968"/>
                        <a:pt x="192" y="8972"/>
                        <a:pt x="192" y="8975"/>
                      </a:cubicBezTo>
                      <a:cubicBezTo>
                        <a:pt x="226" y="8779"/>
                        <a:pt x="260" y="8588"/>
                        <a:pt x="293" y="8399"/>
                      </a:cubicBezTo>
                      <a:cubicBezTo>
                        <a:pt x="256" y="8366"/>
                        <a:pt x="220" y="8332"/>
                        <a:pt x="183" y="8298"/>
                      </a:cubicBezTo>
                      <a:cubicBezTo>
                        <a:pt x="155" y="8274"/>
                        <a:pt x="152" y="8234"/>
                        <a:pt x="175" y="8207"/>
                      </a:cubicBezTo>
                      <a:cubicBezTo>
                        <a:pt x="189" y="8194"/>
                        <a:pt x="206" y="8187"/>
                        <a:pt x="223" y="8187"/>
                      </a:cubicBezTo>
                      <a:cubicBezTo>
                        <a:pt x="240" y="8187"/>
                        <a:pt x="253" y="8194"/>
                        <a:pt x="267" y="8204"/>
                      </a:cubicBezTo>
                      <a:cubicBezTo>
                        <a:pt x="284" y="8221"/>
                        <a:pt x="304" y="8237"/>
                        <a:pt x="324" y="8254"/>
                      </a:cubicBezTo>
                      <a:cubicBezTo>
                        <a:pt x="382" y="7945"/>
                        <a:pt x="445" y="7639"/>
                        <a:pt x="512" y="7328"/>
                      </a:cubicBezTo>
                      <a:cubicBezTo>
                        <a:pt x="495" y="7339"/>
                        <a:pt x="482" y="7349"/>
                        <a:pt x="466" y="7356"/>
                      </a:cubicBezTo>
                      <a:cubicBezTo>
                        <a:pt x="455" y="7362"/>
                        <a:pt x="445" y="7365"/>
                        <a:pt x="435" y="7365"/>
                      </a:cubicBezTo>
                      <a:cubicBezTo>
                        <a:pt x="411" y="7365"/>
                        <a:pt x="391" y="7353"/>
                        <a:pt x="377" y="7332"/>
                      </a:cubicBezTo>
                      <a:cubicBezTo>
                        <a:pt x="361" y="7302"/>
                        <a:pt x="371" y="7264"/>
                        <a:pt x="402" y="7248"/>
                      </a:cubicBezTo>
                      <a:cubicBezTo>
                        <a:pt x="452" y="7218"/>
                        <a:pt x="499" y="7194"/>
                        <a:pt x="550" y="7167"/>
                      </a:cubicBezTo>
                      <a:cubicBezTo>
                        <a:pt x="553" y="7143"/>
                        <a:pt x="559" y="7123"/>
                        <a:pt x="563" y="7100"/>
                      </a:cubicBezTo>
                      <a:cubicBezTo>
                        <a:pt x="846" y="5885"/>
                        <a:pt x="1196" y="4686"/>
                        <a:pt x="1600" y="3504"/>
                      </a:cubicBezTo>
                      <a:cubicBezTo>
                        <a:pt x="2010" y="2323"/>
                        <a:pt x="2506" y="1175"/>
                        <a:pt x="3040" y="47"/>
                      </a:cubicBezTo>
                      <a:cubicBezTo>
                        <a:pt x="3048" y="30"/>
                        <a:pt x="3040" y="10"/>
                        <a:pt x="3023" y="4"/>
                      </a:cubicBezTo>
                      <a:cubicBezTo>
                        <a:pt x="3020" y="0"/>
                        <a:pt x="3017" y="0"/>
                        <a:pt x="30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12;p26">
                  <a:extLst>
                    <a:ext uri="{FF2B5EF4-FFF2-40B4-BE49-F238E27FC236}">
                      <a16:creationId xmlns:a16="http://schemas.microsoft.com/office/drawing/2014/main" id="{5C214E95-D828-4898-8427-D45352DDD835}"/>
                    </a:ext>
                  </a:extLst>
                </p:cNvPr>
                <p:cNvSpPr/>
                <p:nvPr/>
              </p:nvSpPr>
              <p:spPr>
                <a:xfrm rot="-5807687">
                  <a:off x="4103405" y="341305"/>
                  <a:ext cx="462325" cy="92465"/>
                </a:xfrm>
                <a:custGeom>
                  <a:avLst/>
                  <a:gdLst/>
                  <a:ahLst/>
                  <a:cxnLst/>
                  <a:rect l="l" t="t" r="r" b="b"/>
                  <a:pathLst>
                    <a:path w="7090" h="1418" extrusionOk="0">
                      <a:moveTo>
                        <a:pt x="5995" y="0"/>
                      </a:moveTo>
                      <a:cubicBezTo>
                        <a:pt x="3723" y="0"/>
                        <a:pt x="1657" y="431"/>
                        <a:pt x="189" y="1219"/>
                      </a:cubicBezTo>
                      <a:cubicBezTo>
                        <a:pt x="138" y="1246"/>
                        <a:pt x="91" y="1270"/>
                        <a:pt x="41" y="1300"/>
                      </a:cubicBezTo>
                      <a:cubicBezTo>
                        <a:pt x="10" y="1316"/>
                        <a:pt x="0" y="1354"/>
                        <a:pt x="16" y="1384"/>
                      </a:cubicBezTo>
                      <a:cubicBezTo>
                        <a:pt x="30" y="1405"/>
                        <a:pt x="50" y="1417"/>
                        <a:pt x="74" y="1417"/>
                      </a:cubicBezTo>
                      <a:cubicBezTo>
                        <a:pt x="84" y="1417"/>
                        <a:pt x="94" y="1414"/>
                        <a:pt x="105" y="1408"/>
                      </a:cubicBezTo>
                      <a:cubicBezTo>
                        <a:pt x="121" y="1401"/>
                        <a:pt x="134" y="1391"/>
                        <a:pt x="151" y="1380"/>
                      </a:cubicBezTo>
                      <a:cubicBezTo>
                        <a:pt x="1606" y="569"/>
                        <a:pt x="3693" y="128"/>
                        <a:pt x="5992" y="128"/>
                      </a:cubicBezTo>
                      <a:cubicBezTo>
                        <a:pt x="6329" y="128"/>
                        <a:pt x="6675" y="135"/>
                        <a:pt x="7022" y="155"/>
                      </a:cubicBezTo>
                      <a:cubicBezTo>
                        <a:pt x="7062" y="155"/>
                        <a:pt x="7086" y="132"/>
                        <a:pt x="7090" y="98"/>
                      </a:cubicBezTo>
                      <a:cubicBezTo>
                        <a:pt x="7090" y="61"/>
                        <a:pt x="7062" y="31"/>
                        <a:pt x="7029" y="31"/>
                      </a:cubicBezTo>
                      <a:cubicBezTo>
                        <a:pt x="6679" y="11"/>
                        <a:pt x="6335" y="0"/>
                        <a:pt x="59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13;p26">
                  <a:extLst>
                    <a:ext uri="{FF2B5EF4-FFF2-40B4-BE49-F238E27FC236}">
                      <a16:creationId xmlns:a16="http://schemas.microsoft.com/office/drawing/2014/main" id="{ED21E776-E197-40A5-B09E-AE782B1EB76B}"/>
                    </a:ext>
                  </a:extLst>
                </p:cNvPr>
                <p:cNvSpPr/>
                <p:nvPr/>
              </p:nvSpPr>
              <p:spPr>
                <a:xfrm rot="-5807687">
                  <a:off x="4384816" y="368139"/>
                  <a:ext cx="300348" cy="181604"/>
                </a:xfrm>
                <a:custGeom>
                  <a:avLst/>
                  <a:gdLst/>
                  <a:ahLst/>
                  <a:cxnLst/>
                  <a:rect l="l" t="t" r="r" b="b"/>
                  <a:pathLst>
                    <a:path w="4606" h="2785" extrusionOk="0">
                      <a:moveTo>
                        <a:pt x="71" y="0"/>
                      </a:moveTo>
                      <a:cubicBezTo>
                        <a:pt x="54" y="0"/>
                        <a:pt x="37" y="7"/>
                        <a:pt x="23" y="20"/>
                      </a:cubicBezTo>
                      <a:cubicBezTo>
                        <a:pt x="0" y="47"/>
                        <a:pt x="3" y="87"/>
                        <a:pt x="31" y="111"/>
                      </a:cubicBezTo>
                      <a:cubicBezTo>
                        <a:pt x="68" y="145"/>
                        <a:pt x="104" y="179"/>
                        <a:pt x="141" y="212"/>
                      </a:cubicBezTo>
                      <a:cubicBezTo>
                        <a:pt x="1414" y="1327"/>
                        <a:pt x="2922" y="2215"/>
                        <a:pt x="4515" y="2781"/>
                      </a:cubicBezTo>
                      <a:cubicBezTo>
                        <a:pt x="4521" y="2784"/>
                        <a:pt x="4528" y="2784"/>
                        <a:pt x="4535" y="2784"/>
                      </a:cubicBezTo>
                      <a:cubicBezTo>
                        <a:pt x="4562" y="2784"/>
                        <a:pt x="4585" y="2771"/>
                        <a:pt x="4596" y="2744"/>
                      </a:cubicBezTo>
                      <a:cubicBezTo>
                        <a:pt x="4605" y="2710"/>
                        <a:pt x="4588" y="2673"/>
                        <a:pt x="4558" y="2663"/>
                      </a:cubicBezTo>
                      <a:cubicBezTo>
                        <a:pt x="2956" y="2094"/>
                        <a:pt x="1441" y="1195"/>
                        <a:pt x="172" y="67"/>
                      </a:cubicBezTo>
                      <a:cubicBezTo>
                        <a:pt x="152" y="50"/>
                        <a:pt x="132" y="34"/>
                        <a:pt x="115" y="17"/>
                      </a:cubicBezTo>
                      <a:cubicBezTo>
                        <a:pt x="101" y="7"/>
                        <a:pt x="88" y="0"/>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14;p26">
                  <a:extLst>
                    <a:ext uri="{FF2B5EF4-FFF2-40B4-BE49-F238E27FC236}">
                      <a16:creationId xmlns:a16="http://schemas.microsoft.com/office/drawing/2014/main" id="{0E5E9302-E92C-4416-917B-227F857701A0}"/>
                    </a:ext>
                  </a:extLst>
                </p:cNvPr>
                <p:cNvSpPr/>
                <p:nvPr/>
              </p:nvSpPr>
              <p:spPr>
                <a:xfrm rot="-5807687">
                  <a:off x="4238947" y="610808"/>
                  <a:ext cx="141632" cy="129112"/>
                </a:xfrm>
                <a:custGeom>
                  <a:avLst/>
                  <a:gdLst/>
                  <a:ahLst/>
                  <a:cxnLst/>
                  <a:rect l="l" t="t" r="r" b="b"/>
                  <a:pathLst>
                    <a:path w="2172" h="1980" extrusionOk="0">
                      <a:moveTo>
                        <a:pt x="1" y="0"/>
                      </a:moveTo>
                      <a:cubicBezTo>
                        <a:pt x="14" y="77"/>
                        <a:pt x="24" y="151"/>
                        <a:pt x="34" y="226"/>
                      </a:cubicBezTo>
                      <a:cubicBezTo>
                        <a:pt x="576" y="801"/>
                        <a:pt x="1226" y="1309"/>
                        <a:pt x="1855" y="1808"/>
                      </a:cubicBezTo>
                      <a:lnTo>
                        <a:pt x="2017" y="1932"/>
                      </a:lnTo>
                      <a:lnTo>
                        <a:pt x="2061" y="1966"/>
                      </a:lnTo>
                      <a:cubicBezTo>
                        <a:pt x="2071" y="1976"/>
                        <a:pt x="2085" y="1980"/>
                        <a:pt x="2097" y="1980"/>
                      </a:cubicBezTo>
                      <a:cubicBezTo>
                        <a:pt x="2118" y="1980"/>
                        <a:pt x="2135" y="1972"/>
                        <a:pt x="2148" y="1955"/>
                      </a:cubicBezTo>
                      <a:cubicBezTo>
                        <a:pt x="2172" y="1929"/>
                        <a:pt x="2165" y="1888"/>
                        <a:pt x="2138" y="1868"/>
                      </a:cubicBezTo>
                      <a:lnTo>
                        <a:pt x="2051" y="1798"/>
                      </a:lnTo>
                      <a:lnTo>
                        <a:pt x="1933" y="1707"/>
                      </a:lnTo>
                      <a:cubicBezTo>
                        <a:pt x="1256" y="1175"/>
                        <a:pt x="556" y="62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15;p26">
                  <a:extLst>
                    <a:ext uri="{FF2B5EF4-FFF2-40B4-BE49-F238E27FC236}">
                      <a16:creationId xmlns:a16="http://schemas.microsoft.com/office/drawing/2014/main" id="{FC19AC91-39FF-4041-82AE-80D4099C1700}"/>
                    </a:ext>
                  </a:extLst>
                </p:cNvPr>
                <p:cNvSpPr/>
                <p:nvPr/>
              </p:nvSpPr>
              <p:spPr>
                <a:xfrm rot="-5807687">
                  <a:off x="4392668" y="660644"/>
                  <a:ext cx="129112" cy="17411"/>
                </a:xfrm>
                <a:custGeom>
                  <a:avLst/>
                  <a:gdLst/>
                  <a:ahLst/>
                  <a:cxnLst/>
                  <a:rect l="l" t="t" r="r" b="b"/>
                  <a:pathLst>
                    <a:path w="1980" h="267" extrusionOk="0">
                      <a:moveTo>
                        <a:pt x="1908" y="1"/>
                      </a:moveTo>
                      <a:lnTo>
                        <a:pt x="1899" y="1"/>
                      </a:lnTo>
                      <a:cubicBezTo>
                        <a:pt x="1871" y="4"/>
                        <a:pt x="1845" y="11"/>
                        <a:pt x="1818" y="14"/>
                      </a:cubicBezTo>
                      <a:cubicBezTo>
                        <a:pt x="1349" y="99"/>
                        <a:pt x="838" y="139"/>
                        <a:pt x="303" y="139"/>
                      </a:cubicBezTo>
                      <a:cubicBezTo>
                        <a:pt x="218" y="139"/>
                        <a:pt x="134" y="139"/>
                        <a:pt x="50" y="135"/>
                      </a:cubicBezTo>
                      <a:cubicBezTo>
                        <a:pt x="33" y="179"/>
                        <a:pt x="16" y="220"/>
                        <a:pt x="0" y="264"/>
                      </a:cubicBezTo>
                      <a:cubicBezTo>
                        <a:pt x="104" y="264"/>
                        <a:pt x="205" y="267"/>
                        <a:pt x="303" y="267"/>
                      </a:cubicBezTo>
                      <a:cubicBezTo>
                        <a:pt x="828" y="267"/>
                        <a:pt x="1329" y="226"/>
                        <a:pt x="1790" y="149"/>
                      </a:cubicBezTo>
                      <a:cubicBezTo>
                        <a:pt x="1834" y="142"/>
                        <a:pt x="1879" y="132"/>
                        <a:pt x="1922" y="125"/>
                      </a:cubicBezTo>
                      <a:cubicBezTo>
                        <a:pt x="1955" y="119"/>
                        <a:pt x="1980" y="85"/>
                        <a:pt x="1972" y="51"/>
                      </a:cubicBezTo>
                      <a:cubicBezTo>
                        <a:pt x="1966" y="21"/>
                        <a:pt x="1939" y="1"/>
                        <a:pt x="19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16;p26">
                  <a:extLst>
                    <a:ext uri="{FF2B5EF4-FFF2-40B4-BE49-F238E27FC236}">
                      <a16:creationId xmlns:a16="http://schemas.microsoft.com/office/drawing/2014/main" id="{C2D2B022-EBAE-452F-A1A4-0CAA31CD4DC3}"/>
                    </a:ext>
                  </a:extLst>
                </p:cNvPr>
                <p:cNvSpPr/>
                <p:nvPr/>
              </p:nvSpPr>
              <p:spPr>
                <a:xfrm rot="-5807687">
                  <a:off x="4302425" y="249321"/>
                  <a:ext cx="87183" cy="36060"/>
                </a:xfrm>
                <a:custGeom>
                  <a:avLst/>
                  <a:gdLst/>
                  <a:ahLst/>
                  <a:cxnLst/>
                  <a:rect l="l" t="t" r="r" b="b"/>
                  <a:pathLst>
                    <a:path w="1337" h="553" extrusionOk="0">
                      <a:moveTo>
                        <a:pt x="1043" y="44"/>
                      </a:moveTo>
                      <a:cubicBezTo>
                        <a:pt x="764" y="219"/>
                        <a:pt x="465" y="344"/>
                        <a:pt x="145" y="424"/>
                      </a:cubicBezTo>
                      <a:cubicBezTo>
                        <a:pt x="0" y="458"/>
                        <a:pt x="24" y="552"/>
                        <a:pt x="168" y="519"/>
                      </a:cubicBezTo>
                      <a:cubicBezTo>
                        <a:pt x="549" y="424"/>
                        <a:pt x="902" y="273"/>
                        <a:pt x="1232" y="64"/>
                      </a:cubicBezTo>
                      <a:cubicBezTo>
                        <a:pt x="1337" y="0"/>
                        <a:pt x="1094" y="10"/>
                        <a:pt x="1043" y="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17;p26">
                  <a:extLst>
                    <a:ext uri="{FF2B5EF4-FFF2-40B4-BE49-F238E27FC236}">
                      <a16:creationId xmlns:a16="http://schemas.microsoft.com/office/drawing/2014/main" id="{A9B0E420-B33F-4CAC-9B46-4976F15085F3}"/>
                    </a:ext>
                  </a:extLst>
                </p:cNvPr>
                <p:cNvSpPr/>
                <p:nvPr/>
              </p:nvSpPr>
              <p:spPr>
                <a:xfrm rot="-5807687">
                  <a:off x="4347064" y="333782"/>
                  <a:ext cx="82619" cy="27518"/>
                </a:xfrm>
                <a:custGeom>
                  <a:avLst/>
                  <a:gdLst/>
                  <a:ahLst/>
                  <a:cxnLst/>
                  <a:rect l="l" t="t" r="r" b="b"/>
                  <a:pathLst>
                    <a:path w="1267" h="422" extrusionOk="0">
                      <a:moveTo>
                        <a:pt x="1102" y="41"/>
                      </a:moveTo>
                      <a:cubicBezTo>
                        <a:pt x="785" y="136"/>
                        <a:pt x="465" y="220"/>
                        <a:pt x="145" y="293"/>
                      </a:cubicBezTo>
                      <a:cubicBezTo>
                        <a:pt x="0" y="327"/>
                        <a:pt x="24" y="422"/>
                        <a:pt x="169" y="388"/>
                      </a:cubicBezTo>
                      <a:cubicBezTo>
                        <a:pt x="492" y="313"/>
                        <a:pt x="808" y="229"/>
                        <a:pt x="1125" y="136"/>
                      </a:cubicBezTo>
                      <a:cubicBezTo>
                        <a:pt x="1267" y="95"/>
                        <a:pt x="1243" y="1"/>
                        <a:pt x="1102" y="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18;p26">
                  <a:extLst>
                    <a:ext uri="{FF2B5EF4-FFF2-40B4-BE49-F238E27FC236}">
                      <a16:creationId xmlns:a16="http://schemas.microsoft.com/office/drawing/2014/main" id="{A7589C7B-6165-43ED-B37C-CD72168E1117}"/>
                    </a:ext>
                  </a:extLst>
                </p:cNvPr>
                <p:cNvSpPr/>
                <p:nvPr/>
              </p:nvSpPr>
              <p:spPr>
                <a:xfrm rot="-5807687">
                  <a:off x="4299514" y="325897"/>
                  <a:ext cx="98855" cy="34495"/>
                </a:xfrm>
                <a:custGeom>
                  <a:avLst/>
                  <a:gdLst/>
                  <a:ahLst/>
                  <a:cxnLst/>
                  <a:rect l="l" t="t" r="r" b="b"/>
                  <a:pathLst>
                    <a:path w="1516" h="529" extrusionOk="0">
                      <a:moveTo>
                        <a:pt x="1229" y="38"/>
                      </a:moveTo>
                      <a:cubicBezTo>
                        <a:pt x="909" y="219"/>
                        <a:pt x="572" y="341"/>
                        <a:pt x="209" y="394"/>
                      </a:cubicBezTo>
                      <a:cubicBezTo>
                        <a:pt x="101" y="411"/>
                        <a:pt x="0" y="529"/>
                        <a:pt x="168" y="502"/>
                      </a:cubicBezTo>
                      <a:cubicBezTo>
                        <a:pt x="596" y="438"/>
                        <a:pt x="1000" y="300"/>
                        <a:pt x="1374" y="88"/>
                      </a:cubicBezTo>
                      <a:cubicBezTo>
                        <a:pt x="1515" y="7"/>
                        <a:pt x="1296" y="0"/>
                        <a:pt x="1229" y="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19;p26">
                  <a:extLst>
                    <a:ext uri="{FF2B5EF4-FFF2-40B4-BE49-F238E27FC236}">
                      <a16:creationId xmlns:a16="http://schemas.microsoft.com/office/drawing/2014/main" id="{4CDAA7C7-E772-48D6-98DE-C2117C2C485A}"/>
                    </a:ext>
                  </a:extLst>
                </p:cNvPr>
                <p:cNvSpPr/>
                <p:nvPr/>
              </p:nvSpPr>
              <p:spPr>
                <a:xfrm rot="-5807687">
                  <a:off x="4367761" y="449514"/>
                  <a:ext cx="88748" cy="18519"/>
                </a:xfrm>
                <a:custGeom>
                  <a:avLst/>
                  <a:gdLst/>
                  <a:ahLst/>
                  <a:cxnLst/>
                  <a:rect l="l" t="t" r="r" b="b"/>
                  <a:pathLst>
                    <a:path w="1361" h="284" extrusionOk="0">
                      <a:moveTo>
                        <a:pt x="1192" y="44"/>
                      </a:moveTo>
                      <a:cubicBezTo>
                        <a:pt x="893" y="132"/>
                        <a:pt x="593" y="169"/>
                        <a:pt x="280" y="152"/>
                      </a:cubicBezTo>
                      <a:cubicBezTo>
                        <a:pt x="220" y="149"/>
                        <a:pt x="1" y="260"/>
                        <a:pt x="128" y="263"/>
                      </a:cubicBezTo>
                      <a:cubicBezTo>
                        <a:pt x="498" y="283"/>
                        <a:pt x="862" y="243"/>
                        <a:pt x="1219" y="139"/>
                      </a:cubicBezTo>
                      <a:cubicBezTo>
                        <a:pt x="1360" y="98"/>
                        <a:pt x="1337" y="0"/>
                        <a:pt x="1192" y="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20;p26">
                  <a:extLst>
                    <a:ext uri="{FF2B5EF4-FFF2-40B4-BE49-F238E27FC236}">
                      <a16:creationId xmlns:a16="http://schemas.microsoft.com/office/drawing/2014/main" id="{59C93634-EAF7-43E8-854F-7222AE3E0DCB}"/>
                    </a:ext>
                  </a:extLst>
                </p:cNvPr>
                <p:cNvSpPr/>
                <p:nvPr/>
              </p:nvSpPr>
              <p:spPr>
                <a:xfrm rot="-5807687">
                  <a:off x="4253874" y="791696"/>
                  <a:ext cx="38277" cy="43298"/>
                </a:xfrm>
                <a:custGeom>
                  <a:avLst/>
                  <a:gdLst/>
                  <a:ahLst/>
                  <a:cxnLst/>
                  <a:rect l="l" t="t" r="r" b="b"/>
                  <a:pathLst>
                    <a:path w="587" h="664" extrusionOk="0">
                      <a:moveTo>
                        <a:pt x="27" y="132"/>
                      </a:moveTo>
                      <a:cubicBezTo>
                        <a:pt x="121" y="286"/>
                        <a:pt x="219" y="441"/>
                        <a:pt x="314" y="592"/>
                      </a:cubicBezTo>
                      <a:cubicBezTo>
                        <a:pt x="357" y="664"/>
                        <a:pt x="586" y="572"/>
                        <a:pt x="556" y="529"/>
                      </a:cubicBezTo>
                      <a:cubicBezTo>
                        <a:pt x="462" y="374"/>
                        <a:pt x="364" y="222"/>
                        <a:pt x="269" y="67"/>
                      </a:cubicBezTo>
                      <a:cubicBezTo>
                        <a:pt x="226" y="0"/>
                        <a:pt x="0" y="88"/>
                        <a:pt x="27" y="1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21;p26">
                  <a:extLst>
                    <a:ext uri="{FF2B5EF4-FFF2-40B4-BE49-F238E27FC236}">
                      <a16:creationId xmlns:a16="http://schemas.microsoft.com/office/drawing/2014/main" id="{0C635001-FCE4-45D2-AD1B-6550C582C9EA}"/>
                    </a:ext>
                  </a:extLst>
                </p:cNvPr>
                <p:cNvSpPr/>
                <p:nvPr/>
              </p:nvSpPr>
              <p:spPr>
                <a:xfrm rot="-5807687">
                  <a:off x="4342339" y="831945"/>
                  <a:ext cx="110006" cy="16041"/>
                </a:xfrm>
                <a:custGeom>
                  <a:avLst/>
                  <a:gdLst/>
                  <a:ahLst/>
                  <a:cxnLst/>
                  <a:rect l="l" t="t" r="r" b="b"/>
                  <a:pathLst>
                    <a:path w="1687" h="246" extrusionOk="0">
                      <a:moveTo>
                        <a:pt x="1605" y="128"/>
                      </a:moveTo>
                      <a:cubicBezTo>
                        <a:pt x="1141" y="23"/>
                        <a:pt x="680" y="0"/>
                        <a:pt x="209" y="47"/>
                      </a:cubicBezTo>
                      <a:cubicBezTo>
                        <a:pt x="101" y="57"/>
                        <a:pt x="0" y="171"/>
                        <a:pt x="168" y="154"/>
                      </a:cubicBezTo>
                      <a:cubicBezTo>
                        <a:pt x="586" y="111"/>
                        <a:pt x="999" y="138"/>
                        <a:pt x="1407" y="229"/>
                      </a:cubicBezTo>
                      <a:cubicBezTo>
                        <a:pt x="1471" y="246"/>
                        <a:pt x="1686" y="145"/>
                        <a:pt x="1605" y="1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22;p26">
                  <a:extLst>
                    <a:ext uri="{FF2B5EF4-FFF2-40B4-BE49-F238E27FC236}">
                      <a16:creationId xmlns:a16="http://schemas.microsoft.com/office/drawing/2014/main" id="{7E9929F9-D8A5-4BA0-B4A5-8A2CB2D98A1C}"/>
                    </a:ext>
                  </a:extLst>
                </p:cNvPr>
                <p:cNvSpPr/>
                <p:nvPr/>
              </p:nvSpPr>
              <p:spPr>
                <a:xfrm rot="-5807687">
                  <a:off x="4443869" y="688527"/>
                  <a:ext cx="104072" cy="13498"/>
                </a:xfrm>
                <a:custGeom>
                  <a:avLst/>
                  <a:gdLst/>
                  <a:ahLst/>
                  <a:cxnLst/>
                  <a:rect l="l" t="t" r="r" b="b"/>
                  <a:pathLst>
                    <a:path w="1596" h="207" extrusionOk="0">
                      <a:moveTo>
                        <a:pt x="1428" y="24"/>
                      </a:moveTo>
                      <a:cubicBezTo>
                        <a:pt x="1047" y="75"/>
                        <a:pt x="663" y="92"/>
                        <a:pt x="280" y="68"/>
                      </a:cubicBezTo>
                      <a:cubicBezTo>
                        <a:pt x="219" y="65"/>
                        <a:pt x="0" y="173"/>
                        <a:pt x="128" y="179"/>
                      </a:cubicBezTo>
                      <a:cubicBezTo>
                        <a:pt x="549" y="206"/>
                        <a:pt x="970" y="189"/>
                        <a:pt x="1387" y="133"/>
                      </a:cubicBezTo>
                      <a:cubicBezTo>
                        <a:pt x="1495" y="119"/>
                        <a:pt x="1596" y="1"/>
                        <a:pt x="1428" y="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23;p26">
                  <a:extLst>
                    <a:ext uri="{FF2B5EF4-FFF2-40B4-BE49-F238E27FC236}">
                      <a16:creationId xmlns:a16="http://schemas.microsoft.com/office/drawing/2014/main" id="{2393E164-690C-42C4-B17A-4DA86DBD91A6}"/>
                    </a:ext>
                  </a:extLst>
                </p:cNvPr>
                <p:cNvSpPr/>
                <p:nvPr/>
              </p:nvSpPr>
              <p:spPr>
                <a:xfrm rot="-5807687">
                  <a:off x="4466865" y="774340"/>
                  <a:ext cx="61948" cy="18715"/>
                </a:xfrm>
                <a:custGeom>
                  <a:avLst/>
                  <a:gdLst/>
                  <a:ahLst/>
                  <a:cxnLst/>
                  <a:rect l="l" t="t" r="r" b="b"/>
                  <a:pathLst>
                    <a:path w="950" h="287" extrusionOk="0">
                      <a:moveTo>
                        <a:pt x="822" y="165"/>
                      </a:moveTo>
                      <a:cubicBezTo>
                        <a:pt x="634" y="142"/>
                        <a:pt x="458" y="94"/>
                        <a:pt x="280" y="24"/>
                      </a:cubicBezTo>
                      <a:cubicBezTo>
                        <a:pt x="219" y="1"/>
                        <a:pt x="0" y="94"/>
                        <a:pt x="84" y="128"/>
                      </a:cubicBezTo>
                      <a:cubicBezTo>
                        <a:pt x="273" y="206"/>
                        <a:pt x="465" y="253"/>
                        <a:pt x="667" y="279"/>
                      </a:cubicBezTo>
                      <a:cubicBezTo>
                        <a:pt x="730" y="287"/>
                        <a:pt x="949" y="182"/>
                        <a:pt x="822" y="1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24;p26">
                  <a:extLst>
                    <a:ext uri="{FF2B5EF4-FFF2-40B4-BE49-F238E27FC236}">
                      <a16:creationId xmlns:a16="http://schemas.microsoft.com/office/drawing/2014/main" id="{71BB4A02-91C1-4A54-B7C4-89E8D7A29213}"/>
                    </a:ext>
                  </a:extLst>
                </p:cNvPr>
                <p:cNvSpPr/>
                <p:nvPr/>
              </p:nvSpPr>
              <p:spPr>
                <a:xfrm rot="-5807687">
                  <a:off x="4290241" y="641816"/>
                  <a:ext cx="121222" cy="87183"/>
                </a:xfrm>
                <a:custGeom>
                  <a:avLst/>
                  <a:gdLst/>
                  <a:ahLst/>
                  <a:cxnLst/>
                  <a:rect l="l" t="t" r="r" b="b"/>
                  <a:pathLst>
                    <a:path w="1859" h="1337" extrusionOk="0">
                      <a:moveTo>
                        <a:pt x="1775" y="1202"/>
                      </a:moveTo>
                      <a:cubicBezTo>
                        <a:pt x="1206" y="905"/>
                        <a:pt x="641" y="593"/>
                        <a:pt x="270" y="54"/>
                      </a:cubicBezTo>
                      <a:cubicBezTo>
                        <a:pt x="233" y="0"/>
                        <a:pt x="1" y="77"/>
                        <a:pt x="44" y="142"/>
                      </a:cubicBezTo>
                      <a:cubicBezTo>
                        <a:pt x="422" y="690"/>
                        <a:pt x="1001" y="1003"/>
                        <a:pt x="1576" y="1306"/>
                      </a:cubicBezTo>
                      <a:cubicBezTo>
                        <a:pt x="1634" y="1337"/>
                        <a:pt x="1859" y="1245"/>
                        <a:pt x="1775" y="12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1125;p26">
                <a:extLst>
                  <a:ext uri="{FF2B5EF4-FFF2-40B4-BE49-F238E27FC236}">
                    <a16:creationId xmlns:a16="http://schemas.microsoft.com/office/drawing/2014/main" id="{E03F4801-33A7-4027-841B-C02B0FD72181}"/>
                  </a:ext>
                </a:extLst>
              </p:cNvPr>
              <p:cNvGrpSpPr/>
              <p:nvPr/>
            </p:nvGrpSpPr>
            <p:grpSpPr>
              <a:xfrm rot="-8235155" flipH="1">
                <a:off x="7320053" y="665687"/>
                <a:ext cx="647290" cy="690442"/>
                <a:chOff x="3804957" y="83162"/>
                <a:chExt cx="915523" cy="1017843"/>
              </a:xfrm>
            </p:grpSpPr>
            <p:sp>
              <p:nvSpPr>
                <p:cNvPr id="32" name="Google Shape;1126;p26">
                  <a:extLst>
                    <a:ext uri="{FF2B5EF4-FFF2-40B4-BE49-F238E27FC236}">
                      <a16:creationId xmlns:a16="http://schemas.microsoft.com/office/drawing/2014/main" id="{E41A542A-D0BB-4BB8-B4BC-8A6ABCC727E8}"/>
                    </a:ext>
                  </a:extLst>
                </p:cNvPr>
                <p:cNvSpPr/>
                <p:nvPr/>
              </p:nvSpPr>
              <p:spPr>
                <a:xfrm rot="-5807687">
                  <a:off x="3798535" y="186392"/>
                  <a:ext cx="928366" cy="811383"/>
                </a:xfrm>
                <a:custGeom>
                  <a:avLst/>
                  <a:gdLst/>
                  <a:ahLst/>
                  <a:cxnLst/>
                  <a:rect l="l" t="t" r="r" b="b"/>
                  <a:pathLst>
                    <a:path w="14237" h="12443" extrusionOk="0">
                      <a:moveTo>
                        <a:pt x="14163" y="7113"/>
                      </a:moveTo>
                      <a:cubicBezTo>
                        <a:pt x="12873" y="8254"/>
                        <a:pt x="11281" y="9059"/>
                        <a:pt x="9595" y="9419"/>
                      </a:cubicBezTo>
                      <a:cubicBezTo>
                        <a:pt x="10524" y="10183"/>
                        <a:pt x="11190" y="11257"/>
                        <a:pt x="11462" y="12429"/>
                      </a:cubicBezTo>
                      <a:cubicBezTo>
                        <a:pt x="10453" y="12442"/>
                        <a:pt x="9422" y="12354"/>
                        <a:pt x="8487" y="11974"/>
                      </a:cubicBezTo>
                      <a:cubicBezTo>
                        <a:pt x="7554" y="11594"/>
                        <a:pt x="6716" y="10887"/>
                        <a:pt x="6366" y="9941"/>
                      </a:cubicBezTo>
                      <a:cubicBezTo>
                        <a:pt x="5353" y="10567"/>
                        <a:pt x="4046" y="10597"/>
                        <a:pt x="2919" y="10210"/>
                      </a:cubicBezTo>
                      <a:cubicBezTo>
                        <a:pt x="1792" y="9826"/>
                        <a:pt x="828" y="9065"/>
                        <a:pt x="0" y="8210"/>
                      </a:cubicBezTo>
                      <a:cubicBezTo>
                        <a:pt x="1013" y="7605"/>
                        <a:pt x="2811" y="6989"/>
                        <a:pt x="3922" y="7379"/>
                      </a:cubicBezTo>
                      <a:cubicBezTo>
                        <a:pt x="3131" y="5783"/>
                        <a:pt x="2542" y="4336"/>
                        <a:pt x="3205" y="2679"/>
                      </a:cubicBezTo>
                      <a:cubicBezTo>
                        <a:pt x="4349" y="3033"/>
                        <a:pt x="5359" y="3821"/>
                        <a:pt x="5979" y="4851"/>
                      </a:cubicBezTo>
                      <a:cubicBezTo>
                        <a:pt x="6470" y="2868"/>
                        <a:pt x="7773" y="1101"/>
                        <a:pt x="9523" y="47"/>
                      </a:cubicBezTo>
                      <a:cubicBezTo>
                        <a:pt x="9604" y="0"/>
                        <a:pt x="10113" y="1969"/>
                        <a:pt x="10137" y="2151"/>
                      </a:cubicBezTo>
                      <a:cubicBezTo>
                        <a:pt x="10311" y="3491"/>
                        <a:pt x="10089" y="4875"/>
                        <a:pt x="9520" y="6116"/>
                      </a:cubicBezTo>
                      <a:cubicBezTo>
                        <a:pt x="9574" y="6002"/>
                        <a:pt x="10483" y="5985"/>
                        <a:pt x="10611" y="5982"/>
                      </a:cubicBezTo>
                      <a:cubicBezTo>
                        <a:pt x="11231" y="5965"/>
                        <a:pt x="11853" y="6100"/>
                        <a:pt x="12449" y="6254"/>
                      </a:cubicBezTo>
                      <a:cubicBezTo>
                        <a:pt x="12607" y="6295"/>
                        <a:pt x="14237" y="7049"/>
                        <a:pt x="14163" y="711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27;p26">
                  <a:extLst>
                    <a:ext uri="{FF2B5EF4-FFF2-40B4-BE49-F238E27FC236}">
                      <a16:creationId xmlns:a16="http://schemas.microsoft.com/office/drawing/2014/main" id="{FBAA6D1E-8A40-4A8F-B191-A0FC2FEC03E0}"/>
                    </a:ext>
                  </a:extLst>
                </p:cNvPr>
                <p:cNvSpPr/>
                <p:nvPr/>
              </p:nvSpPr>
              <p:spPr>
                <a:xfrm rot="-5807687">
                  <a:off x="4114074" y="264798"/>
                  <a:ext cx="198754" cy="587198"/>
                </a:xfrm>
                <a:custGeom>
                  <a:avLst/>
                  <a:gdLst/>
                  <a:ahLst/>
                  <a:cxnLst/>
                  <a:rect l="l" t="t" r="r" b="b"/>
                  <a:pathLst>
                    <a:path w="3048" h="9005" extrusionOk="0">
                      <a:moveTo>
                        <a:pt x="3011" y="0"/>
                      </a:moveTo>
                      <a:cubicBezTo>
                        <a:pt x="3000" y="0"/>
                        <a:pt x="2987" y="7"/>
                        <a:pt x="2980" y="17"/>
                      </a:cubicBezTo>
                      <a:cubicBezTo>
                        <a:pt x="2431" y="1141"/>
                        <a:pt x="1920" y="2286"/>
                        <a:pt x="1496" y="3467"/>
                      </a:cubicBezTo>
                      <a:cubicBezTo>
                        <a:pt x="1129" y="4484"/>
                        <a:pt x="806" y="5518"/>
                        <a:pt x="533" y="6565"/>
                      </a:cubicBezTo>
                      <a:lnTo>
                        <a:pt x="620" y="6635"/>
                      </a:lnTo>
                      <a:cubicBezTo>
                        <a:pt x="647" y="6655"/>
                        <a:pt x="654" y="6696"/>
                        <a:pt x="630" y="6722"/>
                      </a:cubicBezTo>
                      <a:cubicBezTo>
                        <a:pt x="617" y="6739"/>
                        <a:pt x="600" y="6747"/>
                        <a:pt x="579" y="6747"/>
                      </a:cubicBezTo>
                      <a:cubicBezTo>
                        <a:pt x="567" y="6747"/>
                        <a:pt x="553" y="6743"/>
                        <a:pt x="543" y="6733"/>
                      </a:cubicBezTo>
                      <a:lnTo>
                        <a:pt x="499" y="6699"/>
                      </a:lnTo>
                      <a:lnTo>
                        <a:pt x="408" y="7062"/>
                      </a:lnTo>
                      <a:cubicBezTo>
                        <a:pt x="341" y="7339"/>
                        <a:pt x="281" y="7618"/>
                        <a:pt x="220" y="7894"/>
                      </a:cubicBezTo>
                      <a:cubicBezTo>
                        <a:pt x="247" y="7891"/>
                        <a:pt x="273" y="7884"/>
                        <a:pt x="301" y="7881"/>
                      </a:cubicBezTo>
                      <a:lnTo>
                        <a:pt x="310" y="7881"/>
                      </a:lnTo>
                      <a:cubicBezTo>
                        <a:pt x="341" y="7881"/>
                        <a:pt x="368" y="7901"/>
                        <a:pt x="374" y="7931"/>
                      </a:cubicBezTo>
                      <a:cubicBezTo>
                        <a:pt x="382" y="7965"/>
                        <a:pt x="357" y="7999"/>
                        <a:pt x="324" y="8005"/>
                      </a:cubicBezTo>
                      <a:cubicBezTo>
                        <a:pt x="281" y="8012"/>
                        <a:pt x="236" y="8022"/>
                        <a:pt x="192" y="8029"/>
                      </a:cubicBezTo>
                      <a:cubicBezTo>
                        <a:pt x="122" y="8355"/>
                        <a:pt x="58" y="8678"/>
                        <a:pt x="1" y="9005"/>
                      </a:cubicBezTo>
                      <a:cubicBezTo>
                        <a:pt x="48" y="8981"/>
                        <a:pt x="95" y="8955"/>
                        <a:pt x="142" y="8924"/>
                      </a:cubicBezTo>
                      <a:cubicBezTo>
                        <a:pt x="149" y="8921"/>
                        <a:pt x="159" y="8914"/>
                        <a:pt x="169" y="8911"/>
                      </a:cubicBezTo>
                      <a:cubicBezTo>
                        <a:pt x="175" y="8928"/>
                        <a:pt x="183" y="8944"/>
                        <a:pt x="189" y="8964"/>
                      </a:cubicBezTo>
                      <a:cubicBezTo>
                        <a:pt x="189" y="8968"/>
                        <a:pt x="192" y="8972"/>
                        <a:pt x="192" y="8975"/>
                      </a:cubicBezTo>
                      <a:cubicBezTo>
                        <a:pt x="226" y="8779"/>
                        <a:pt x="260" y="8588"/>
                        <a:pt x="293" y="8399"/>
                      </a:cubicBezTo>
                      <a:cubicBezTo>
                        <a:pt x="256" y="8366"/>
                        <a:pt x="220" y="8332"/>
                        <a:pt x="183" y="8298"/>
                      </a:cubicBezTo>
                      <a:cubicBezTo>
                        <a:pt x="155" y="8274"/>
                        <a:pt x="152" y="8234"/>
                        <a:pt x="175" y="8207"/>
                      </a:cubicBezTo>
                      <a:cubicBezTo>
                        <a:pt x="189" y="8194"/>
                        <a:pt x="206" y="8187"/>
                        <a:pt x="223" y="8187"/>
                      </a:cubicBezTo>
                      <a:cubicBezTo>
                        <a:pt x="240" y="8187"/>
                        <a:pt x="253" y="8194"/>
                        <a:pt x="267" y="8204"/>
                      </a:cubicBezTo>
                      <a:cubicBezTo>
                        <a:pt x="284" y="8221"/>
                        <a:pt x="304" y="8237"/>
                        <a:pt x="324" y="8254"/>
                      </a:cubicBezTo>
                      <a:cubicBezTo>
                        <a:pt x="382" y="7945"/>
                        <a:pt x="445" y="7639"/>
                        <a:pt x="512" y="7328"/>
                      </a:cubicBezTo>
                      <a:cubicBezTo>
                        <a:pt x="495" y="7339"/>
                        <a:pt x="482" y="7349"/>
                        <a:pt x="466" y="7356"/>
                      </a:cubicBezTo>
                      <a:cubicBezTo>
                        <a:pt x="455" y="7362"/>
                        <a:pt x="445" y="7365"/>
                        <a:pt x="435" y="7365"/>
                      </a:cubicBezTo>
                      <a:cubicBezTo>
                        <a:pt x="411" y="7365"/>
                        <a:pt x="391" y="7353"/>
                        <a:pt x="377" y="7332"/>
                      </a:cubicBezTo>
                      <a:cubicBezTo>
                        <a:pt x="361" y="7302"/>
                        <a:pt x="371" y="7264"/>
                        <a:pt x="402" y="7248"/>
                      </a:cubicBezTo>
                      <a:cubicBezTo>
                        <a:pt x="452" y="7218"/>
                        <a:pt x="499" y="7194"/>
                        <a:pt x="550" y="7167"/>
                      </a:cubicBezTo>
                      <a:cubicBezTo>
                        <a:pt x="553" y="7143"/>
                        <a:pt x="559" y="7123"/>
                        <a:pt x="563" y="7100"/>
                      </a:cubicBezTo>
                      <a:cubicBezTo>
                        <a:pt x="846" y="5885"/>
                        <a:pt x="1196" y="4686"/>
                        <a:pt x="1600" y="3504"/>
                      </a:cubicBezTo>
                      <a:cubicBezTo>
                        <a:pt x="2010" y="2323"/>
                        <a:pt x="2506" y="1175"/>
                        <a:pt x="3040" y="47"/>
                      </a:cubicBezTo>
                      <a:cubicBezTo>
                        <a:pt x="3048" y="30"/>
                        <a:pt x="3040" y="10"/>
                        <a:pt x="3023" y="4"/>
                      </a:cubicBezTo>
                      <a:cubicBezTo>
                        <a:pt x="3020" y="0"/>
                        <a:pt x="3017" y="0"/>
                        <a:pt x="3011"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28;p26">
                  <a:extLst>
                    <a:ext uri="{FF2B5EF4-FFF2-40B4-BE49-F238E27FC236}">
                      <a16:creationId xmlns:a16="http://schemas.microsoft.com/office/drawing/2014/main" id="{96B79B25-FF3E-4B41-960E-D824DEC2C77A}"/>
                    </a:ext>
                  </a:extLst>
                </p:cNvPr>
                <p:cNvSpPr/>
                <p:nvPr/>
              </p:nvSpPr>
              <p:spPr>
                <a:xfrm rot="-5807687">
                  <a:off x="4103405" y="341305"/>
                  <a:ext cx="462325" cy="92465"/>
                </a:xfrm>
                <a:custGeom>
                  <a:avLst/>
                  <a:gdLst/>
                  <a:ahLst/>
                  <a:cxnLst/>
                  <a:rect l="l" t="t" r="r" b="b"/>
                  <a:pathLst>
                    <a:path w="7090" h="1418" extrusionOk="0">
                      <a:moveTo>
                        <a:pt x="5995" y="0"/>
                      </a:moveTo>
                      <a:cubicBezTo>
                        <a:pt x="3723" y="0"/>
                        <a:pt x="1657" y="431"/>
                        <a:pt x="189" y="1219"/>
                      </a:cubicBezTo>
                      <a:cubicBezTo>
                        <a:pt x="138" y="1246"/>
                        <a:pt x="91" y="1270"/>
                        <a:pt x="41" y="1300"/>
                      </a:cubicBezTo>
                      <a:cubicBezTo>
                        <a:pt x="10" y="1316"/>
                        <a:pt x="0" y="1354"/>
                        <a:pt x="16" y="1384"/>
                      </a:cubicBezTo>
                      <a:cubicBezTo>
                        <a:pt x="30" y="1405"/>
                        <a:pt x="50" y="1417"/>
                        <a:pt x="74" y="1417"/>
                      </a:cubicBezTo>
                      <a:cubicBezTo>
                        <a:pt x="84" y="1417"/>
                        <a:pt x="94" y="1414"/>
                        <a:pt x="105" y="1408"/>
                      </a:cubicBezTo>
                      <a:cubicBezTo>
                        <a:pt x="121" y="1401"/>
                        <a:pt x="134" y="1391"/>
                        <a:pt x="151" y="1380"/>
                      </a:cubicBezTo>
                      <a:cubicBezTo>
                        <a:pt x="1606" y="569"/>
                        <a:pt x="3693" y="128"/>
                        <a:pt x="5992" y="128"/>
                      </a:cubicBezTo>
                      <a:cubicBezTo>
                        <a:pt x="6329" y="128"/>
                        <a:pt x="6675" y="135"/>
                        <a:pt x="7022" y="155"/>
                      </a:cubicBezTo>
                      <a:cubicBezTo>
                        <a:pt x="7062" y="155"/>
                        <a:pt x="7086" y="132"/>
                        <a:pt x="7090" y="98"/>
                      </a:cubicBezTo>
                      <a:cubicBezTo>
                        <a:pt x="7090" y="61"/>
                        <a:pt x="7062" y="31"/>
                        <a:pt x="7029" y="31"/>
                      </a:cubicBezTo>
                      <a:cubicBezTo>
                        <a:pt x="6679" y="11"/>
                        <a:pt x="6335" y="0"/>
                        <a:pt x="5995"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29;p26">
                  <a:extLst>
                    <a:ext uri="{FF2B5EF4-FFF2-40B4-BE49-F238E27FC236}">
                      <a16:creationId xmlns:a16="http://schemas.microsoft.com/office/drawing/2014/main" id="{EEFCCFA5-6D9F-48EF-B596-50BAA6F79EE6}"/>
                    </a:ext>
                  </a:extLst>
                </p:cNvPr>
                <p:cNvSpPr/>
                <p:nvPr/>
              </p:nvSpPr>
              <p:spPr>
                <a:xfrm rot="-5807687">
                  <a:off x="4384816" y="368139"/>
                  <a:ext cx="300348" cy="181604"/>
                </a:xfrm>
                <a:custGeom>
                  <a:avLst/>
                  <a:gdLst/>
                  <a:ahLst/>
                  <a:cxnLst/>
                  <a:rect l="l" t="t" r="r" b="b"/>
                  <a:pathLst>
                    <a:path w="4606" h="2785" extrusionOk="0">
                      <a:moveTo>
                        <a:pt x="71" y="0"/>
                      </a:moveTo>
                      <a:cubicBezTo>
                        <a:pt x="54" y="0"/>
                        <a:pt x="37" y="7"/>
                        <a:pt x="23" y="20"/>
                      </a:cubicBezTo>
                      <a:cubicBezTo>
                        <a:pt x="0" y="47"/>
                        <a:pt x="3" y="87"/>
                        <a:pt x="31" y="111"/>
                      </a:cubicBezTo>
                      <a:cubicBezTo>
                        <a:pt x="68" y="145"/>
                        <a:pt x="104" y="179"/>
                        <a:pt x="141" y="212"/>
                      </a:cubicBezTo>
                      <a:cubicBezTo>
                        <a:pt x="1414" y="1327"/>
                        <a:pt x="2922" y="2215"/>
                        <a:pt x="4515" y="2781"/>
                      </a:cubicBezTo>
                      <a:cubicBezTo>
                        <a:pt x="4521" y="2784"/>
                        <a:pt x="4528" y="2784"/>
                        <a:pt x="4535" y="2784"/>
                      </a:cubicBezTo>
                      <a:cubicBezTo>
                        <a:pt x="4562" y="2784"/>
                        <a:pt x="4585" y="2771"/>
                        <a:pt x="4596" y="2744"/>
                      </a:cubicBezTo>
                      <a:cubicBezTo>
                        <a:pt x="4605" y="2710"/>
                        <a:pt x="4588" y="2673"/>
                        <a:pt x="4558" y="2663"/>
                      </a:cubicBezTo>
                      <a:cubicBezTo>
                        <a:pt x="2956" y="2094"/>
                        <a:pt x="1441" y="1195"/>
                        <a:pt x="172" y="67"/>
                      </a:cubicBezTo>
                      <a:cubicBezTo>
                        <a:pt x="152" y="50"/>
                        <a:pt x="132" y="34"/>
                        <a:pt x="115" y="17"/>
                      </a:cubicBezTo>
                      <a:cubicBezTo>
                        <a:pt x="101" y="7"/>
                        <a:pt x="88" y="0"/>
                        <a:pt x="71"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30;p26">
                  <a:extLst>
                    <a:ext uri="{FF2B5EF4-FFF2-40B4-BE49-F238E27FC236}">
                      <a16:creationId xmlns:a16="http://schemas.microsoft.com/office/drawing/2014/main" id="{69102C7C-DE39-4F9E-A59E-D91D0A54DF8A}"/>
                    </a:ext>
                  </a:extLst>
                </p:cNvPr>
                <p:cNvSpPr/>
                <p:nvPr/>
              </p:nvSpPr>
              <p:spPr>
                <a:xfrm rot="-5807687">
                  <a:off x="4238947" y="610808"/>
                  <a:ext cx="141632" cy="129112"/>
                </a:xfrm>
                <a:custGeom>
                  <a:avLst/>
                  <a:gdLst/>
                  <a:ahLst/>
                  <a:cxnLst/>
                  <a:rect l="l" t="t" r="r" b="b"/>
                  <a:pathLst>
                    <a:path w="2172" h="1980" extrusionOk="0">
                      <a:moveTo>
                        <a:pt x="1" y="0"/>
                      </a:moveTo>
                      <a:cubicBezTo>
                        <a:pt x="14" y="77"/>
                        <a:pt x="24" y="151"/>
                        <a:pt x="34" y="226"/>
                      </a:cubicBezTo>
                      <a:cubicBezTo>
                        <a:pt x="576" y="801"/>
                        <a:pt x="1226" y="1309"/>
                        <a:pt x="1855" y="1808"/>
                      </a:cubicBezTo>
                      <a:lnTo>
                        <a:pt x="2017" y="1932"/>
                      </a:lnTo>
                      <a:lnTo>
                        <a:pt x="2061" y="1966"/>
                      </a:lnTo>
                      <a:cubicBezTo>
                        <a:pt x="2071" y="1976"/>
                        <a:pt x="2085" y="1980"/>
                        <a:pt x="2097" y="1980"/>
                      </a:cubicBezTo>
                      <a:cubicBezTo>
                        <a:pt x="2118" y="1980"/>
                        <a:pt x="2135" y="1972"/>
                        <a:pt x="2148" y="1955"/>
                      </a:cubicBezTo>
                      <a:cubicBezTo>
                        <a:pt x="2172" y="1929"/>
                        <a:pt x="2165" y="1888"/>
                        <a:pt x="2138" y="1868"/>
                      </a:cubicBezTo>
                      <a:lnTo>
                        <a:pt x="2051" y="1798"/>
                      </a:lnTo>
                      <a:lnTo>
                        <a:pt x="1933" y="1707"/>
                      </a:lnTo>
                      <a:cubicBezTo>
                        <a:pt x="1256" y="1175"/>
                        <a:pt x="556" y="626"/>
                        <a:pt x="1"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31;p26">
                  <a:extLst>
                    <a:ext uri="{FF2B5EF4-FFF2-40B4-BE49-F238E27FC236}">
                      <a16:creationId xmlns:a16="http://schemas.microsoft.com/office/drawing/2014/main" id="{D5891019-F033-4EA2-A95A-2C15AD1806CE}"/>
                    </a:ext>
                  </a:extLst>
                </p:cNvPr>
                <p:cNvSpPr/>
                <p:nvPr/>
              </p:nvSpPr>
              <p:spPr>
                <a:xfrm rot="-5807687">
                  <a:off x="4392668" y="660644"/>
                  <a:ext cx="129112" cy="17411"/>
                </a:xfrm>
                <a:custGeom>
                  <a:avLst/>
                  <a:gdLst/>
                  <a:ahLst/>
                  <a:cxnLst/>
                  <a:rect l="l" t="t" r="r" b="b"/>
                  <a:pathLst>
                    <a:path w="1980" h="267" extrusionOk="0">
                      <a:moveTo>
                        <a:pt x="1908" y="1"/>
                      </a:moveTo>
                      <a:lnTo>
                        <a:pt x="1899" y="1"/>
                      </a:lnTo>
                      <a:cubicBezTo>
                        <a:pt x="1871" y="4"/>
                        <a:pt x="1845" y="11"/>
                        <a:pt x="1818" y="14"/>
                      </a:cubicBezTo>
                      <a:cubicBezTo>
                        <a:pt x="1349" y="99"/>
                        <a:pt x="838" y="139"/>
                        <a:pt x="303" y="139"/>
                      </a:cubicBezTo>
                      <a:cubicBezTo>
                        <a:pt x="218" y="139"/>
                        <a:pt x="134" y="139"/>
                        <a:pt x="50" y="135"/>
                      </a:cubicBezTo>
                      <a:cubicBezTo>
                        <a:pt x="33" y="179"/>
                        <a:pt x="16" y="220"/>
                        <a:pt x="0" y="264"/>
                      </a:cubicBezTo>
                      <a:cubicBezTo>
                        <a:pt x="104" y="264"/>
                        <a:pt x="205" y="267"/>
                        <a:pt x="303" y="267"/>
                      </a:cubicBezTo>
                      <a:cubicBezTo>
                        <a:pt x="828" y="267"/>
                        <a:pt x="1329" y="226"/>
                        <a:pt x="1790" y="149"/>
                      </a:cubicBezTo>
                      <a:cubicBezTo>
                        <a:pt x="1834" y="142"/>
                        <a:pt x="1879" y="132"/>
                        <a:pt x="1922" y="125"/>
                      </a:cubicBezTo>
                      <a:cubicBezTo>
                        <a:pt x="1955" y="119"/>
                        <a:pt x="1980" y="85"/>
                        <a:pt x="1972" y="51"/>
                      </a:cubicBezTo>
                      <a:cubicBezTo>
                        <a:pt x="1966" y="21"/>
                        <a:pt x="1939" y="1"/>
                        <a:pt x="1908" y="1"/>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32;p26">
                  <a:extLst>
                    <a:ext uri="{FF2B5EF4-FFF2-40B4-BE49-F238E27FC236}">
                      <a16:creationId xmlns:a16="http://schemas.microsoft.com/office/drawing/2014/main" id="{CC6A903D-3405-41F9-BAEE-03A77473E141}"/>
                    </a:ext>
                  </a:extLst>
                </p:cNvPr>
                <p:cNvSpPr/>
                <p:nvPr/>
              </p:nvSpPr>
              <p:spPr>
                <a:xfrm rot="-5807687">
                  <a:off x="4302425" y="249321"/>
                  <a:ext cx="87183" cy="36060"/>
                </a:xfrm>
                <a:custGeom>
                  <a:avLst/>
                  <a:gdLst/>
                  <a:ahLst/>
                  <a:cxnLst/>
                  <a:rect l="l" t="t" r="r" b="b"/>
                  <a:pathLst>
                    <a:path w="1337" h="553" extrusionOk="0">
                      <a:moveTo>
                        <a:pt x="1043" y="44"/>
                      </a:moveTo>
                      <a:cubicBezTo>
                        <a:pt x="764" y="219"/>
                        <a:pt x="465" y="344"/>
                        <a:pt x="145" y="424"/>
                      </a:cubicBezTo>
                      <a:cubicBezTo>
                        <a:pt x="0" y="458"/>
                        <a:pt x="24" y="552"/>
                        <a:pt x="168" y="519"/>
                      </a:cubicBezTo>
                      <a:cubicBezTo>
                        <a:pt x="549" y="424"/>
                        <a:pt x="902" y="273"/>
                        <a:pt x="1232" y="64"/>
                      </a:cubicBezTo>
                      <a:cubicBezTo>
                        <a:pt x="1337" y="0"/>
                        <a:pt x="1094" y="10"/>
                        <a:pt x="1043" y="44"/>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33;p26">
                  <a:extLst>
                    <a:ext uri="{FF2B5EF4-FFF2-40B4-BE49-F238E27FC236}">
                      <a16:creationId xmlns:a16="http://schemas.microsoft.com/office/drawing/2014/main" id="{B7140993-9F97-4342-8A5C-FDA775E6CD8C}"/>
                    </a:ext>
                  </a:extLst>
                </p:cNvPr>
                <p:cNvSpPr/>
                <p:nvPr/>
              </p:nvSpPr>
              <p:spPr>
                <a:xfrm rot="-5807687">
                  <a:off x="4347064" y="333782"/>
                  <a:ext cx="82619" cy="27518"/>
                </a:xfrm>
                <a:custGeom>
                  <a:avLst/>
                  <a:gdLst/>
                  <a:ahLst/>
                  <a:cxnLst/>
                  <a:rect l="l" t="t" r="r" b="b"/>
                  <a:pathLst>
                    <a:path w="1267" h="422" extrusionOk="0">
                      <a:moveTo>
                        <a:pt x="1102" y="41"/>
                      </a:moveTo>
                      <a:cubicBezTo>
                        <a:pt x="785" y="136"/>
                        <a:pt x="465" y="220"/>
                        <a:pt x="145" y="293"/>
                      </a:cubicBezTo>
                      <a:cubicBezTo>
                        <a:pt x="0" y="327"/>
                        <a:pt x="24" y="422"/>
                        <a:pt x="169" y="388"/>
                      </a:cubicBezTo>
                      <a:cubicBezTo>
                        <a:pt x="492" y="313"/>
                        <a:pt x="808" y="229"/>
                        <a:pt x="1125" y="136"/>
                      </a:cubicBezTo>
                      <a:cubicBezTo>
                        <a:pt x="1267" y="95"/>
                        <a:pt x="1243" y="1"/>
                        <a:pt x="1102" y="41"/>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34;p26">
                  <a:extLst>
                    <a:ext uri="{FF2B5EF4-FFF2-40B4-BE49-F238E27FC236}">
                      <a16:creationId xmlns:a16="http://schemas.microsoft.com/office/drawing/2014/main" id="{B525B3F2-5AB0-482E-A3F7-44F232242975}"/>
                    </a:ext>
                  </a:extLst>
                </p:cNvPr>
                <p:cNvSpPr/>
                <p:nvPr/>
              </p:nvSpPr>
              <p:spPr>
                <a:xfrm rot="-5807687">
                  <a:off x="4299514" y="325897"/>
                  <a:ext cx="98855" cy="34495"/>
                </a:xfrm>
                <a:custGeom>
                  <a:avLst/>
                  <a:gdLst/>
                  <a:ahLst/>
                  <a:cxnLst/>
                  <a:rect l="l" t="t" r="r" b="b"/>
                  <a:pathLst>
                    <a:path w="1516" h="529" extrusionOk="0">
                      <a:moveTo>
                        <a:pt x="1229" y="38"/>
                      </a:moveTo>
                      <a:cubicBezTo>
                        <a:pt x="909" y="219"/>
                        <a:pt x="572" y="341"/>
                        <a:pt x="209" y="394"/>
                      </a:cubicBezTo>
                      <a:cubicBezTo>
                        <a:pt x="101" y="411"/>
                        <a:pt x="0" y="529"/>
                        <a:pt x="168" y="502"/>
                      </a:cubicBezTo>
                      <a:cubicBezTo>
                        <a:pt x="596" y="438"/>
                        <a:pt x="1000" y="300"/>
                        <a:pt x="1374" y="88"/>
                      </a:cubicBezTo>
                      <a:cubicBezTo>
                        <a:pt x="1515" y="7"/>
                        <a:pt x="1296" y="0"/>
                        <a:pt x="1229" y="3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35;p26">
                  <a:extLst>
                    <a:ext uri="{FF2B5EF4-FFF2-40B4-BE49-F238E27FC236}">
                      <a16:creationId xmlns:a16="http://schemas.microsoft.com/office/drawing/2014/main" id="{4B7744BE-AC48-4FE6-8F6C-8CF4EE398B2A}"/>
                    </a:ext>
                  </a:extLst>
                </p:cNvPr>
                <p:cNvSpPr/>
                <p:nvPr/>
              </p:nvSpPr>
              <p:spPr>
                <a:xfrm rot="-5807687">
                  <a:off x="4367761" y="449514"/>
                  <a:ext cx="88748" cy="18519"/>
                </a:xfrm>
                <a:custGeom>
                  <a:avLst/>
                  <a:gdLst/>
                  <a:ahLst/>
                  <a:cxnLst/>
                  <a:rect l="l" t="t" r="r" b="b"/>
                  <a:pathLst>
                    <a:path w="1361" h="284" extrusionOk="0">
                      <a:moveTo>
                        <a:pt x="1192" y="44"/>
                      </a:moveTo>
                      <a:cubicBezTo>
                        <a:pt x="893" y="132"/>
                        <a:pt x="593" y="169"/>
                        <a:pt x="280" y="152"/>
                      </a:cubicBezTo>
                      <a:cubicBezTo>
                        <a:pt x="220" y="149"/>
                        <a:pt x="1" y="260"/>
                        <a:pt x="128" y="263"/>
                      </a:cubicBezTo>
                      <a:cubicBezTo>
                        <a:pt x="498" y="283"/>
                        <a:pt x="862" y="243"/>
                        <a:pt x="1219" y="139"/>
                      </a:cubicBezTo>
                      <a:cubicBezTo>
                        <a:pt x="1360" y="98"/>
                        <a:pt x="1337" y="0"/>
                        <a:pt x="1192" y="44"/>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36;p26">
                  <a:extLst>
                    <a:ext uri="{FF2B5EF4-FFF2-40B4-BE49-F238E27FC236}">
                      <a16:creationId xmlns:a16="http://schemas.microsoft.com/office/drawing/2014/main" id="{2FE7515C-B9B8-42C9-937C-61F26946A3E7}"/>
                    </a:ext>
                  </a:extLst>
                </p:cNvPr>
                <p:cNvSpPr/>
                <p:nvPr/>
              </p:nvSpPr>
              <p:spPr>
                <a:xfrm rot="-5807687">
                  <a:off x="4179126" y="802964"/>
                  <a:ext cx="42450" cy="94030"/>
                </a:xfrm>
                <a:custGeom>
                  <a:avLst/>
                  <a:gdLst/>
                  <a:ahLst/>
                  <a:cxnLst/>
                  <a:rect l="l" t="t" r="r" b="b"/>
                  <a:pathLst>
                    <a:path w="651" h="1442" extrusionOk="0">
                      <a:moveTo>
                        <a:pt x="14" y="128"/>
                      </a:moveTo>
                      <a:cubicBezTo>
                        <a:pt x="95" y="559"/>
                        <a:pt x="182" y="980"/>
                        <a:pt x="381" y="1371"/>
                      </a:cubicBezTo>
                      <a:cubicBezTo>
                        <a:pt x="418" y="1441"/>
                        <a:pt x="651" y="1360"/>
                        <a:pt x="623" y="1306"/>
                      </a:cubicBezTo>
                      <a:cubicBezTo>
                        <a:pt x="424" y="916"/>
                        <a:pt x="337" y="492"/>
                        <a:pt x="256" y="64"/>
                      </a:cubicBezTo>
                      <a:cubicBezTo>
                        <a:pt x="247" y="1"/>
                        <a:pt x="0" y="58"/>
                        <a:pt x="14" y="12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37;p26">
                  <a:extLst>
                    <a:ext uri="{FF2B5EF4-FFF2-40B4-BE49-F238E27FC236}">
                      <a16:creationId xmlns:a16="http://schemas.microsoft.com/office/drawing/2014/main" id="{13DAB10C-5BAA-42A8-86C7-D70907830AD9}"/>
                    </a:ext>
                  </a:extLst>
                </p:cNvPr>
                <p:cNvSpPr/>
                <p:nvPr/>
              </p:nvSpPr>
              <p:spPr>
                <a:xfrm rot="-5807687">
                  <a:off x="4253874" y="791696"/>
                  <a:ext cx="38277" cy="43298"/>
                </a:xfrm>
                <a:custGeom>
                  <a:avLst/>
                  <a:gdLst/>
                  <a:ahLst/>
                  <a:cxnLst/>
                  <a:rect l="l" t="t" r="r" b="b"/>
                  <a:pathLst>
                    <a:path w="587" h="664" extrusionOk="0">
                      <a:moveTo>
                        <a:pt x="27" y="132"/>
                      </a:moveTo>
                      <a:cubicBezTo>
                        <a:pt x="121" y="286"/>
                        <a:pt x="219" y="441"/>
                        <a:pt x="314" y="592"/>
                      </a:cubicBezTo>
                      <a:cubicBezTo>
                        <a:pt x="357" y="664"/>
                        <a:pt x="586" y="572"/>
                        <a:pt x="556" y="529"/>
                      </a:cubicBezTo>
                      <a:cubicBezTo>
                        <a:pt x="462" y="374"/>
                        <a:pt x="364" y="222"/>
                        <a:pt x="269" y="67"/>
                      </a:cubicBezTo>
                      <a:cubicBezTo>
                        <a:pt x="226" y="0"/>
                        <a:pt x="0" y="88"/>
                        <a:pt x="27" y="132"/>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38;p26">
                  <a:extLst>
                    <a:ext uri="{FF2B5EF4-FFF2-40B4-BE49-F238E27FC236}">
                      <a16:creationId xmlns:a16="http://schemas.microsoft.com/office/drawing/2014/main" id="{D8C05E78-FA25-4DDE-B939-81AB1B32B3E3}"/>
                    </a:ext>
                  </a:extLst>
                </p:cNvPr>
                <p:cNvSpPr/>
                <p:nvPr/>
              </p:nvSpPr>
              <p:spPr>
                <a:xfrm rot="-5807687">
                  <a:off x="4342339" y="831945"/>
                  <a:ext cx="110006" cy="16041"/>
                </a:xfrm>
                <a:custGeom>
                  <a:avLst/>
                  <a:gdLst/>
                  <a:ahLst/>
                  <a:cxnLst/>
                  <a:rect l="l" t="t" r="r" b="b"/>
                  <a:pathLst>
                    <a:path w="1687" h="246" extrusionOk="0">
                      <a:moveTo>
                        <a:pt x="1605" y="128"/>
                      </a:moveTo>
                      <a:cubicBezTo>
                        <a:pt x="1141" y="23"/>
                        <a:pt x="680" y="0"/>
                        <a:pt x="209" y="47"/>
                      </a:cubicBezTo>
                      <a:cubicBezTo>
                        <a:pt x="101" y="57"/>
                        <a:pt x="0" y="171"/>
                        <a:pt x="168" y="154"/>
                      </a:cubicBezTo>
                      <a:cubicBezTo>
                        <a:pt x="586" y="111"/>
                        <a:pt x="999" y="138"/>
                        <a:pt x="1407" y="229"/>
                      </a:cubicBezTo>
                      <a:cubicBezTo>
                        <a:pt x="1471" y="246"/>
                        <a:pt x="1686" y="145"/>
                        <a:pt x="1605" y="12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39;p26">
                  <a:extLst>
                    <a:ext uri="{FF2B5EF4-FFF2-40B4-BE49-F238E27FC236}">
                      <a16:creationId xmlns:a16="http://schemas.microsoft.com/office/drawing/2014/main" id="{7E581419-545C-4CE2-8F8F-AC390E7CE104}"/>
                    </a:ext>
                  </a:extLst>
                </p:cNvPr>
                <p:cNvSpPr/>
                <p:nvPr/>
              </p:nvSpPr>
              <p:spPr>
                <a:xfrm rot="-5807687">
                  <a:off x="4443869" y="688527"/>
                  <a:ext cx="104072" cy="13498"/>
                </a:xfrm>
                <a:custGeom>
                  <a:avLst/>
                  <a:gdLst/>
                  <a:ahLst/>
                  <a:cxnLst/>
                  <a:rect l="l" t="t" r="r" b="b"/>
                  <a:pathLst>
                    <a:path w="1596" h="207" extrusionOk="0">
                      <a:moveTo>
                        <a:pt x="1428" y="24"/>
                      </a:moveTo>
                      <a:cubicBezTo>
                        <a:pt x="1047" y="75"/>
                        <a:pt x="663" y="92"/>
                        <a:pt x="280" y="68"/>
                      </a:cubicBezTo>
                      <a:cubicBezTo>
                        <a:pt x="219" y="65"/>
                        <a:pt x="0" y="173"/>
                        <a:pt x="128" y="179"/>
                      </a:cubicBezTo>
                      <a:cubicBezTo>
                        <a:pt x="549" y="206"/>
                        <a:pt x="970" y="189"/>
                        <a:pt x="1387" y="133"/>
                      </a:cubicBezTo>
                      <a:cubicBezTo>
                        <a:pt x="1495" y="119"/>
                        <a:pt x="1596" y="1"/>
                        <a:pt x="1428" y="24"/>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40;p26">
                  <a:extLst>
                    <a:ext uri="{FF2B5EF4-FFF2-40B4-BE49-F238E27FC236}">
                      <a16:creationId xmlns:a16="http://schemas.microsoft.com/office/drawing/2014/main" id="{9A7DEEE8-1BAD-4D23-8343-7A4CF8A6161B}"/>
                    </a:ext>
                  </a:extLst>
                </p:cNvPr>
                <p:cNvSpPr/>
                <p:nvPr/>
              </p:nvSpPr>
              <p:spPr>
                <a:xfrm rot="-5807687">
                  <a:off x="4466865" y="774340"/>
                  <a:ext cx="61948" cy="18715"/>
                </a:xfrm>
                <a:custGeom>
                  <a:avLst/>
                  <a:gdLst/>
                  <a:ahLst/>
                  <a:cxnLst/>
                  <a:rect l="l" t="t" r="r" b="b"/>
                  <a:pathLst>
                    <a:path w="950" h="287" extrusionOk="0">
                      <a:moveTo>
                        <a:pt x="822" y="165"/>
                      </a:moveTo>
                      <a:cubicBezTo>
                        <a:pt x="634" y="142"/>
                        <a:pt x="458" y="94"/>
                        <a:pt x="280" y="24"/>
                      </a:cubicBezTo>
                      <a:cubicBezTo>
                        <a:pt x="219" y="1"/>
                        <a:pt x="0" y="94"/>
                        <a:pt x="84" y="128"/>
                      </a:cubicBezTo>
                      <a:cubicBezTo>
                        <a:pt x="273" y="206"/>
                        <a:pt x="465" y="253"/>
                        <a:pt x="667" y="279"/>
                      </a:cubicBezTo>
                      <a:cubicBezTo>
                        <a:pt x="730" y="287"/>
                        <a:pt x="949" y="182"/>
                        <a:pt x="822" y="165"/>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41;p26">
                  <a:extLst>
                    <a:ext uri="{FF2B5EF4-FFF2-40B4-BE49-F238E27FC236}">
                      <a16:creationId xmlns:a16="http://schemas.microsoft.com/office/drawing/2014/main" id="{B29C5BAE-BC39-4EFE-860B-E4702B5DC2DD}"/>
                    </a:ext>
                  </a:extLst>
                </p:cNvPr>
                <p:cNvSpPr/>
                <p:nvPr/>
              </p:nvSpPr>
              <p:spPr>
                <a:xfrm rot="-5807687">
                  <a:off x="4290241" y="641816"/>
                  <a:ext cx="121222" cy="87183"/>
                </a:xfrm>
                <a:custGeom>
                  <a:avLst/>
                  <a:gdLst/>
                  <a:ahLst/>
                  <a:cxnLst/>
                  <a:rect l="l" t="t" r="r" b="b"/>
                  <a:pathLst>
                    <a:path w="1859" h="1337" extrusionOk="0">
                      <a:moveTo>
                        <a:pt x="1775" y="1202"/>
                      </a:moveTo>
                      <a:cubicBezTo>
                        <a:pt x="1206" y="905"/>
                        <a:pt x="641" y="593"/>
                        <a:pt x="270" y="54"/>
                      </a:cubicBezTo>
                      <a:cubicBezTo>
                        <a:pt x="233" y="0"/>
                        <a:pt x="1" y="77"/>
                        <a:pt x="44" y="142"/>
                      </a:cubicBezTo>
                      <a:cubicBezTo>
                        <a:pt x="422" y="690"/>
                        <a:pt x="1001" y="1003"/>
                        <a:pt x="1576" y="1306"/>
                      </a:cubicBezTo>
                      <a:cubicBezTo>
                        <a:pt x="1634" y="1337"/>
                        <a:pt x="1859" y="1245"/>
                        <a:pt x="1775" y="1202"/>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 name="Google Shape;1142;p26">
              <a:extLst>
                <a:ext uri="{FF2B5EF4-FFF2-40B4-BE49-F238E27FC236}">
                  <a16:creationId xmlns:a16="http://schemas.microsoft.com/office/drawing/2014/main" id="{AF64CA5B-5371-49CC-9DA1-1CC997EA208A}"/>
                </a:ext>
              </a:extLst>
            </p:cNvPr>
            <p:cNvGrpSpPr/>
            <p:nvPr/>
          </p:nvGrpSpPr>
          <p:grpSpPr>
            <a:xfrm rot="4971062" flipH="1">
              <a:off x="8602670" y="689971"/>
              <a:ext cx="380335" cy="481217"/>
              <a:chOff x="3804957" y="83162"/>
              <a:chExt cx="915523" cy="1017843"/>
            </a:xfrm>
          </p:grpSpPr>
          <p:sp>
            <p:nvSpPr>
              <p:cNvPr id="17" name="Google Shape;1143;p26">
                <a:extLst>
                  <a:ext uri="{FF2B5EF4-FFF2-40B4-BE49-F238E27FC236}">
                    <a16:creationId xmlns:a16="http://schemas.microsoft.com/office/drawing/2014/main" id="{DF3492BC-0978-4C88-9444-D25A51B2693A}"/>
                  </a:ext>
                </a:extLst>
              </p:cNvPr>
              <p:cNvSpPr/>
              <p:nvPr/>
            </p:nvSpPr>
            <p:spPr>
              <a:xfrm rot="-5807687">
                <a:off x="3798535" y="186392"/>
                <a:ext cx="928366" cy="811383"/>
              </a:xfrm>
              <a:custGeom>
                <a:avLst/>
                <a:gdLst/>
                <a:ahLst/>
                <a:cxnLst/>
                <a:rect l="l" t="t" r="r" b="b"/>
                <a:pathLst>
                  <a:path w="14237" h="12443" extrusionOk="0">
                    <a:moveTo>
                      <a:pt x="14163" y="7113"/>
                    </a:moveTo>
                    <a:cubicBezTo>
                      <a:pt x="12873" y="8254"/>
                      <a:pt x="11281" y="9059"/>
                      <a:pt x="9595" y="9419"/>
                    </a:cubicBezTo>
                    <a:cubicBezTo>
                      <a:pt x="10524" y="10183"/>
                      <a:pt x="11190" y="11257"/>
                      <a:pt x="11462" y="12429"/>
                    </a:cubicBezTo>
                    <a:cubicBezTo>
                      <a:pt x="10453" y="12442"/>
                      <a:pt x="9422" y="12354"/>
                      <a:pt x="8487" y="11974"/>
                    </a:cubicBezTo>
                    <a:cubicBezTo>
                      <a:pt x="7554" y="11594"/>
                      <a:pt x="6716" y="10887"/>
                      <a:pt x="6366" y="9941"/>
                    </a:cubicBezTo>
                    <a:cubicBezTo>
                      <a:pt x="5353" y="10567"/>
                      <a:pt x="4046" y="10597"/>
                      <a:pt x="2919" y="10210"/>
                    </a:cubicBezTo>
                    <a:cubicBezTo>
                      <a:pt x="1792" y="9826"/>
                      <a:pt x="828" y="9065"/>
                      <a:pt x="0" y="8210"/>
                    </a:cubicBezTo>
                    <a:cubicBezTo>
                      <a:pt x="1013" y="7605"/>
                      <a:pt x="2811" y="6989"/>
                      <a:pt x="3922" y="7379"/>
                    </a:cubicBezTo>
                    <a:cubicBezTo>
                      <a:pt x="3131" y="5783"/>
                      <a:pt x="2542" y="4336"/>
                      <a:pt x="3205" y="2679"/>
                    </a:cubicBezTo>
                    <a:cubicBezTo>
                      <a:pt x="4349" y="3033"/>
                      <a:pt x="5359" y="3821"/>
                      <a:pt x="5979" y="4851"/>
                    </a:cubicBezTo>
                    <a:cubicBezTo>
                      <a:pt x="6470" y="2868"/>
                      <a:pt x="7773" y="1101"/>
                      <a:pt x="9523" y="47"/>
                    </a:cubicBezTo>
                    <a:cubicBezTo>
                      <a:pt x="9604" y="0"/>
                      <a:pt x="10113" y="1969"/>
                      <a:pt x="10137" y="2151"/>
                    </a:cubicBezTo>
                    <a:cubicBezTo>
                      <a:pt x="10311" y="3491"/>
                      <a:pt x="10089" y="4875"/>
                      <a:pt x="9520" y="6116"/>
                    </a:cubicBezTo>
                    <a:cubicBezTo>
                      <a:pt x="9574" y="6002"/>
                      <a:pt x="10483" y="5985"/>
                      <a:pt x="10611" y="5982"/>
                    </a:cubicBezTo>
                    <a:cubicBezTo>
                      <a:pt x="11231" y="5965"/>
                      <a:pt x="11853" y="6100"/>
                      <a:pt x="12449" y="6254"/>
                    </a:cubicBezTo>
                    <a:cubicBezTo>
                      <a:pt x="12607" y="6295"/>
                      <a:pt x="14237" y="7049"/>
                      <a:pt x="14163" y="7113"/>
                    </a:cubicBezTo>
                    <a:close/>
                  </a:path>
                </a:pathLst>
              </a:custGeom>
              <a:solidFill>
                <a:srgbClr val="5B8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44;p26">
                <a:extLst>
                  <a:ext uri="{FF2B5EF4-FFF2-40B4-BE49-F238E27FC236}">
                    <a16:creationId xmlns:a16="http://schemas.microsoft.com/office/drawing/2014/main" id="{5F8E118B-181E-44ED-B83B-FCAB0151A510}"/>
                  </a:ext>
                </a:extLst>
              </p:cNvPr>
              <p:cNvSpPr/>
              <p:nvPr/>
            </p:nvSpPr>
            <p:spPr>
              <a:xfrm rot="-5807687">
                <a:off x="4114074" y="264798"/>
                <a:ext cx="198754" cy="587198"/>
              </a:xfrm>
              <a:custGeom>
                <a:avLst/>
                <a:gdLst/>
                <a:ahLst/>
                <a:cxnLst/>
                <a:rect l="l" t="t" r="r" b="b"/>
                <a:pathLst>
                  <a:path w="3048" h="9005" extrusionOk="0">
                    <a:moveTo>
                      <a:pt x="3011" y="0"/>
                    </a:moveTo>
                    <a:cubicBezTo>
                      <a:pt x="3000" y="0"/>
                      <a:pt x="2987" y="7"/>
                      <a:pt x="2980" y="17"/>
                    </a:cubicBezTo>
                    <a:cubicBezTo>
                      <a:pt x="2431" y="1141"/>
                      <a:pt x="1920" y="2286"/>
                      <a:pt x="1496" y="3467"/>
                    </a:cubicBezTo>
                    <a:cubicBezTo>
                      <a:pt x="1129" y="4484"/>
                      <a:pt x="806" y="5518"/>
                      <a:pt x="533" y="6565"/>
                    </a:cubicBezTo>
                    <a:lnTo>
                      <a:pt x="620" y="6635"/>
                    </a:lnTo>
                    <a:cubicBezTo>
                      <a:pt x="647" y="6655"/>
                      <a:pt x="654" y="6696"/>
                      <a:pt x="630" y="6722"/>
                    </a:cubicBezTo>
                    <a:cubicBezTo>
                      <a:pt x="617" y="6739"/>
                      <a:pt x="600" y="6747"/>
                      <a:pt x="579" y="6747"/>
                    </a:cubicBezTo>
                    <a:cubicBezTo>
                      <a:pt x="567" y="6747"/>
                      <a:pt x="553" y="6743"/>
                      <a:pt x="543" y="6733"/>
                    </a:cubicBezTo>
                    <a:lnTo>
                      <a:pt x="499" y="6699"/>
                    </a:lnTo>
                    <a:lnTo>
                      <a:pt x="408" y="7062"/>
                    </a:lnTo>
                    <a:cubicBezTo>
                      <a:pt x="341" y="7339"/>
                      <a:pt x="281" y="7618"/>
                      <a:pt x="220" y="7894"/>
                    </a:cubicBezTo>
                    <a:cubicBezTo>
                      <a:pt x="247" y="7891"/>
                      <a:pt x="273" y="7884"/>
                      <a:pt x="301" y="7881"/>
                    </a:cubicBezTo>
                    <a:lnTo>
                      <a:pt x="310" y="7881"/>
                    </a:lnTo>
                    <a:cubicBezTo>
                      <a:pt x="341" y="7881"/>
                      <a:pt x="368" y="7901"/>
                      <a:pt x="374" y="7931"/>
                    </a:cubicBezTo>
                    <a:cubicBezTo>
                      <a:pt x="382" y="7965"/>
                      <a:pt x="357" y="7999"/>
                      <a:pt x="324" y="8005"/>
                    </a:cubicBezTo>
                    <a:cubicBezTo>
                      <a:pt x="281" y="8012"/>
                      <a:pt x="236" y="8022"/>
                      <a:pt x="192" y="8029"/>
                    </a:cubicBezTo>
                    <a:cubicBezTo>
                      <a:pt x="122" y="8355"/>
                      <a:pt x="58" y="8678"/>
                      <a:pt x="1" y="9005"/>
                    </a:cubicBezTo>
                    <a:cubicBezTo>
                      <a:pt x="48" y="8981"/>
                      <a:pt x="95" y="8955"/>
                      <a:pt x="142" y="8924"/>
                    </a:cubicBezTo>
                    <a:cubicBezTo>
                      <a:pt x="149" y="8921"/>
                      <a:pt x="159" y="8914"/>
                      <a:pt x="169" y="8911"/>
                    </a:cubicBezTo>
                    <a:cubicBezTo>
                      <a:pt x="175" y="8928"/>
                      <a:pt x="183" y="8944"/>
                      <a:pt x="189" y="8964"/>
                    </a:cubicBezTo>
                    <a:cubicBezTo>
                      <a:pt x="189" y="8968"/>
                      <a:pt x="192" y="8972"/>
                      <a:pt x="192" y="8975"/>
                    </a:cubicBezTo>
                    <a:cubicBezTo>
                      <a:pt x="226" y="8779"/>
                      <a:pt x="260" y="8588"/>
                      <a:pt x="293" y="8399"/>
                    </a:cubicBezTo>
                    <a:cubicBezTo>
                      <a:pt x="256" y="8366"/>
                      <a:pt x="220" y="8332"/>
                      <a:pt x="183" y="8298"/>
                    </a:cubicBezTo>
                    <a:cubicBezTo>
                      <a:pt x="155" y="8274"/>
                      <a:pt x="152" y="8234"/>
                      <a:pt x="175" y="8207"/>
                    </a:cubicBezTo>
                    <a:cubicBezTo>
                      <a:pt x="189" y="8194"/>
                      <a:pt x="206" y="8187"/>
                      <a:pt x="223" y="8187"/>
                    </a:cubicBezTo>
                    <a:cubicBezTo>
                      <a:pt x="240" y="8187"/>
                      <a:pt x="253" y="8194"/>
                      <a:pt x="267" y="8204"/>
                    </a:cubicBezTo>
                    <a:cubicBezTo>
                      <a:pt x="284" y="8221"/>
                      <a:pt x="304" y="8237"/>
                      <a:pt x="324" y="8254"/>
                    </a:cubicBezTo>
                    <a:cubicBezTo>
                      <a:pt x="382" y="7945"/>
                      <a:pt x="445" y="7639"/>
                      <a:pt x="512" y="7328"/>
                    </a:cubicBezTo>
                    <a:cubicBezTo>
                      <a:pt x="495" y="7339"/>
                      <a:pt x="482" y="7349"/>
                      <a:pt x="466" y="7356"/>
                    </a:cubicBezTo>
                    <a:cubicBezTo>
                      <a:pt x="455" y="7362"/>
                      <a:pt x="445" y="7365"/>
                      <a:pt x="435" y="7365"/>
                    </a:cubicBezTo>
                    <a:cubicBezTo>
                      <a:pt x="411" y="7365"/>
                      <a:pt x="391" y="7353"/>
                      <a:pt x="377" y="7332"/>
                    </a:cubicBezTo>
                    <a:cubicBezTo>
                      <a:pt x="361" y="7302"/>
                      <a:pt x="371" y="7264"/>
                      <a:pt x="402" y="7248"/>
                    </a:cubicBezTo>
                    <a:cubicBezTo>
                      <a:pt x="452" y="7218"/>
                      <a:pt x="499" y="7194"/>
                      <a:pt x="550" y="7167"/>
                    </a:cubicBezTo>
                    <a:cubicBezTo>
                      <a:pt x="553" y="7143"/>
                      <a:pt x="559" y="7123"/>
                      <a:pt x="563" y="7100"/>
                    </a:cubicBezTo>
                    <a:cubicBezTo>
                      <a:pt x="846" y="5885"/>
                      <a:pt x="1196" y="4686"/>
                      <a:pt x="1600" y="3504"/>
                    </a:cubicBezTo>
                    <a:cubicBezTo>
                      <a:pt x="2010" y="2323"/>
                      <a:pt x="2506" y="1175"/>
                      <a:pt x="3040" y="47"/>
                    </a:cubicBezTo>
                    <a:cubicBezTo>
                      <a:pt x="3048" y="30"/>
                      <a:pt x="3040" y="10"/>
                      <a:pt x="3023" y="4"/>
                    </a:cubicBezTo>
                    <a:cubicBezTo>
                      <a:pt x="3020" y="0"/>
                      <a:pt x="3017" y="0"/>
                      <a:pt x="3011" y="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45;p26">
                <a:extLst>
                  <a:ext uri="{FF2B5EF4-FFF2-40B4-BE49-F238E27FC236}">
                    <a16:creationId xmlns:a16="http://schemas.microsoft.com/office/drawing/2014/main" id="{A9CAD7D6-4ABF-4B61-B7F4-ADD35EF737F0}"/>
                  </a:ext>
                </a:extLst>
              </p:cNvPr>
              <p:cNvSpPr/>
              <p:nvPr/>
            </p:nvSpPr>
            <p:spPr>
              <a:xfrm rot="-5807687">
                <a:off x="4103405" y="341305"/>
                <a:ext cx="462325" cy="92465"/>
              </a:xfrm>
              <a:custGeom>
                <a:avLst/>
                <a:gdLst/>
                <a:ahLst/>
                <a:cxnLst/>
                <a:rect l="l" t="t" r="r" b="b"/>
                <a:pathLst>
                  <a:path w="7090" h="1418" extrusionOk="0">
                    <a:moveTo>
                      <a:pt x="5995" y="0"/>
                    </a:moveTo>
                    <a:cubicBezTo>
                      <a:pt x="3723" y="0"/>
                      <a:pt x="1657" y="431"/>
                      <a:pt x="189" y="1219"/>
                    </a:cubicBezTo>
                    <a:cubicBezTo>
                      <a:pt x="138" y="1246"/>
                      <a:pt x="91" y="1270"/>
                      <a:pt x="41" y="1300"/>
                    </a:cubicBezTo>
                    <a:cubicBezTo>
                      <a:pt x="10" y="1316"/>
                      <a:pt x="0" y="1354"/>
                      <a:pt x="16" y="1384"/>
                    </a:cubicBezTo>
                    <a:cubicBezTo>
                      <a:pt x="30" y="1405"/>
                      <a:pt x="50" y="1417"/>
                      <a:pt x="74" y="1417"/>
                    </a:cubicBezTo>
                    <a:cubicBezTo>
                      <a:pt x="84" y="1417"/>
                      <a:pt x="94" y="1414"/>
                      <a:pt x="105" y="1408"/>
                    </a:cubicBezTo>
                    <a:cubicBezTo>
                      <a:pt x="121" y="1401"/>
                      <a:pt x="134" y="1391"/>
                      <a:pt x="151" y="1380"/>
                    </a:cubicBezTo>
                    <a:cubicBezTo>
                      <a:pt x="1606" y="569"/>
                      <a:pt x="3693" y="128"/>
                      <a:pt x="5992" y="128"/>
                    </a:cubicBezTo>
                    <a:cubicBezTo>
                      <a:pt x="6329" y="128"/>
                      <a:pt x="6675" y="135"/>
                      <a:pt x="7022" y="155"/>
                    </a:cubicBezTo>
                    <a:cubicBezTo>
                      <a:pt x="7062" y="155"/>
                      <a:pt x="7086" y="132"/>
                      <a:pt x="7090" y="98"/>
                    </a:cubicBezTo>
                    <a:cubicBezTo>
                      <a:pt x="7090" y="61"/>
                      <a:pt x="7062" y="31"/>
                      <a:pt x="7029" y="31"/>
                    </a:cubicBezTo>
                    <a:cubicBezTo>
                      <a:pt x="6679" y="11"/>
                      <a:pt x="6335" y="0"/>
                      <a:pt x="5995" y="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46;p26">
                <a:extLst>
                  <a:ext uri="{FF2B5EF4-FFF2-40B4-BE49-F238E27FC236}">
                    <a16:creationId xmlns:a16="http://schemas.microsoft.com/office/drawing/2014/main" id="{056C3DBC-71B5-49D0-B21B-AF0360B51CF7}"/>
                  </a:ext>
                </a:extLst>
              </p:cNvPr>
              <p:cNvSpPr/>
              <p:nvPr/>
            </p:nvSpPr>
            <p:spPr>
              <a:xfrm rot="-5807687">
                <a:off x="4384816" y="368139"/>
                <a:ext cx="300348" cy="181604"/>
              </a:xfrm>
              <a:custGeom>
                <a:avLst/>
                <a:gdLst/>
                <a:ahLst/>
                <a:cxnLst/>
                <a:rect l="l" t="t" r="r" b="b"/>
                <a:pathLst>
                  <a:path w="4606" h="2785" extrusionOk="0">
                    <a:moveTo>
                      <a:pt x="71" y="0"/>
                    </a:moveTo>
                    <a:cubicBezTo>
                      <a:pt x="54" y="0"/>
                      <a:pt x="37" y="7"/>
                      <a:pt x="23" y="20"/>
                    </a:cubicBezTo>
                    <a:cubicBezTo>
                      <a:pt x="0" y="47"/>
                      <a:pt x="3" y="87"/>
                      <a:pt x="31" y="111"/>
                    </a:cubicBezTo>
                    <a:cubicBezTo>
                      <a:pt x="68" y="145"/>
                      <a:pt x="104" y="179"/>
                      <a:pt x="141" y="212"/>
                    </a:cubicBezTo>
                    <a:cubicBezTo>
                      <a:pt x="1414" y="1327"/>
                      <a:pt x="2922" y="2215"/>
                      <a:pt x="4515" y="2781"/>
                    </a:cubicBezTo>
                    <a:cubicBezTo>
                      <a:pt x="4521" y="2784"/>
                      <a:pt x="4528" y="2784"/>
                      <a:pt x="4535" y="2784"/>
                    </a:cubicBezTo>
                    <a:cubicBezTo>
                      <a:pt x="4562" y="2784"/>
                      <a:pt x="4585" y="2771"/>
                      <a:pt x="4596" y="2744"/>
                    </a:cubicBezTo>
                    <a:cubicBezTo>
                      <a:pt x="4605" y="2710"/>
                      <a:pt x="4588" y="2673"/>
                      <a:pt x="4558" y="2663"/>
                    </a:cubicBezTo>
                    <a:cubicBezTo>
                      <a:pt x="2956" y="2094"/>
                      <a:pt x="1441" y="1195"/>
                      <a:pt x="172" y="67"/>
                    </a:cubicBezTo>
                    <a:cubicBezTo>
                      <a:pt x="152" y="50"/>
                      <a:pt x="132" y="34"/>
                      <a:pt x="115" y="17"/>
                    </a:cubicBezTo>
                    <a:cubicBezTo>
                      <a:pt x="101" y="7"/>
                      <a:pt x="88" y="0"/>
                      <a:pt x="71" y="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47;p26">
                <a:extLst>
                  <a:ext uri="{FF2B5EF4-FFF2-40B4-BE49-F238E27FC236}">
                    <a16:creationId xmlns:a16="http://schemas.microsoft.com/office/drawing/2014/main" id="{A0A668B7-40D2-4416-AA46-951780551166}"/>
                  </a:ext>
                </a:extLst>
              </p:cNvPr>
              <p:cNvSpPr/>
              <p:nvPr/>
            </p:nvSpPr>
            <p:spPr>
              <a:xfrm rot="-5807687">
                <a:off x="4238947" y="610808"/>
                <a:ext cx="141632" cy="129112"/>
              </a:xfrm>
              <a:custGeom>
                <a:avLst/>
                <a:gdLst/>
                <a:ahLst/>
                <a:cxnLst/>
                <a:rect l="l" t="t" r="r" b="b"/>
                <a:pathLst>
                  <a:path w="2172" h="1980" extrusionOk="0">
                    <a:moveTo>
                      <a:pt x="1" y="0"/>
                    </a:moveTo>
                    <a:cubicBezTo>
                      <a:pt x="14" y="77"/>
                      <a:pt x="24" y="151"/>
                      <a:pt x="34" y="226"/>
                    </a:cubicBezTo>
                    <a:cubicBezTo>
                      <a:pt x="576" y="801"/>
                      <a:pt x="1226" y="1309"/>
                      <a:pt x="1855" y="1808"/>
                    </a:cubicBezTo>
                    <a:lnTo>
                      <a:pt x="2017" y="1932"/>
                    </a:lnTo>
                    <a:lnTo>
                      <a:pt x="2061" y="1966"/>
                    </a:lnTo>
                    <a:cubicBezTo>
                      <a:pt x="2071" y="1976"/>
                      <a:pt x="2085" y="1980"/>
                      <a:pt x="2097" y="1980"/>
                    </a:cubicBezTo>
                    <a:cubicBezTo>
                      <a:pt x="2118" y="1980"/>
                      <a:pt x="2135" y="1972"/>
                      <a:pt x="2148" y="1955"/>
                    </a:cubicBezTo>
                    <a:cubicBezTo>
                      <a:pt x="2172" y="1929"/>
                      <a:pt x="2165" y="1888"/>
                      <a:pt x="2138" y="1868"/>
                    </a:cubicBezTo>
                    <a:lnTo>
                      <a:pt x="2051" y="1798"/>
                    </a:lnTo>
                    <a:lnTo>
                      <a:pt x="1933" y="1707"/>
                    </a:lnTo>
                    <a:cubicBezTo>
                      <a:pt x="1256" y="1175"/>
                      <a:pt x="556" y="626"/>
                      <a:pt x="1" y="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48;p26">
                <a:extLst>
                  <a:ext uri="{FF2B5EF4-FFF2-40B4-BE49-F238E27FC236}">
                    <a16:creationId xmlns:a16="http://schemas.microsoft.com/office/drawing/2014/main" id="{CFE6CEC0-5D45-47E2-AE13-3E53534B9282}"/>
                  </a:ext>
                </a:extLst>
              </p:cNvPr>
              <p:cNvSpPr/>
              <p:nvPr/>
            </p:nvSpPr>
            <p:spPr>
              <a:xfrm rot="-5807687">
                <a:off x="4392668" y="660644"/>
                <a:ext cx="129112" cy="17411"/>
              </a:xfrm>
              <a:custGeom>
                <a:avLst/>
                <a:gdLst/>
                <a:ahLst/>
                <a:cxnLst/>
                <a:rect l="l" t="t" r="r" b="b"/>
                <a:pathLst>
                  <a:path w="1980" h="267" extrusionOk="0">
                    <a:moveTo>
                      <a:pt x="1908" y="1"/>
                    </a:moveTo>
                    <a:lnTo>
                      <a:pt x="1899" y="1"/>
                    </a:lnTo>
                    <a:cubicBezTo>
                      <a:pt x="1871" y="4"/>
                      <a:pt x="1845" y="11"/>
                      <a:pt x="1818" y="14"/>
                    </a:cubicBezTo>
                    <a:cubicBezTo>
                      <a:pt x="1349" y="99"/>
                      <a:pt x="838" y="139"/>
                      <a:pt x="303" y="139"/>
                    </a:cubicBezTo>
                    <a:cubicBezTo>
                      <a:pt x="218" y="139"/>
                      <a:pt x="134" y="139"/>
                      <a:pt x="50" y="135"/>
                    </a:cubicBezTo>
                    <a:cubicBezTo>
                      <a:pt x="33" y="179"/>
                      <a:pt x="16" y="220"/>
                      <a:pt x="0" y="264"/>
                    </a:cubicBezTo>
                    <a:cubicBezTo>
                      <a:pt x="104" y="264"/>
                      <a:pt x="205" y="267"/>
                      <a:pt x="303" y="267"/>
                    </a:cubicBezTo>
                    <a:cubicBezTo>
                      <a:pt x="828" y="267"/>
                      <a:pt x="1329" y="226"/>
                      <a:pt x="1790" y="149"/>
                    </a:cubicBezTo>
                    <a:cubicBezTo>
                      <a:pt x="1834" y="142"/>
                      <a:pt x="1879" y="132"/>
                      <a:pt x="1922" y="125"/>
                    </a:cubicBezTo>
                    <a:cubicBezTo>
                      <a:pt x="1955" y="119"/>
                      <a:pt x="1980" y="85"/>
                      <a:pt x="1972" y="51"/>
                    </a:cubicBezTo>
                    <a:cubicBezTo>
                      <a:pt x="1966" y="21"/>
                      <a:pt x="1939" y="1"/>
                      <a:pt x="1908" y="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49;p26">
                <a:extLst>
                  <a:ext uri="{FF2B5EF4-FFF2-40B4-BE49-F238E27FC236}">
                    <a16:creationId xmlns:a16="http://schemas.microsoft.com/office/drawing/2014/main" id="{B8335BAF-4EBB-4B3D-98FA-4891ED2C66CB}"/>
                  </a:ext>
                </a:extLst>
              </p:cNvPr>
              <p:cNvSpPr/>
              <p:nvPr/>
            </p:nvSpPr>
            <p:spPr>
              <a:xfrm rot="-5807687">
                <a:off x="4302425" y="249321"/>
                <a:ext cx="87183" cy="36060"/>
              </a:xfrm>
              <a:custGeom>
                <a:avLst/>
                <a:gdLst/>
                <a:ahLst/>
                <a:cxnLst/>
                <a:rect l="l" t="t" r="r" b="b"/>
                <a:pathLst>
                  <a:path w="1337" h="553" extrusionOk="0">
                    <a:moveTo>
                      <a:pt x="1043" y="44"/>
                    </a:moveTo>
                    <a:cubicBezTo>
                      <a:pt x="764" y="219"/>
                      <a:pt x="465" y="344"/>
                      <a:pt x="145" y="424"/>
                    </a:cubicBezTo>
                    <a:cubicBezTo>
                      <a:pt x="0" y="458"/>
                      <a:pt x="24" y="552"/>
                      <a:pt x="168" y="519"/>
                    </a:cubicBezTo>
                    <a:cubicBezTo>
                      <a:pt x="549" y="424"/>
                      <a:pt x="902" y="273"/>
                      <a:pt x="1232" y="64"/>
                    </a:cubicBezTo>
                    <a:cubicBezTo>
                      <a:pt x="1337" y="0"/>
                      <a:pt x="1094" y="10"/>
                      <a:pt x="1043" y="44"/>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50;p26">
                <a:extLst>
                  <a:ext uri="{FF2B5EF4-FFF2-40B4-BE49-F238E27FC236}">
                    <a16:creationId xmlns:a16="http://schemas.microsoft.com/office/drawing/2014/main" id="{D3EF3D66-744F-44D2-A16A-4B6652E60CA0}"/>
                  </a:ext>
                </a:extLst>
              </p:cNvPr>
              <p:cNvSpPr/>
              <p:nvPr/>
            </p:nvSpPr>
            <p:spPr>
              <a:xfrm rot="-5807687">
                <a:off x="4347064" y="333782"/>
                <a:ext cx="82619" cy="27518"/>
              </a:xfrm>
              <a:custGeom>
                <a:avLst/>
                <a:gdLst/>
                <a:ahLst/>
                <a:cxnLst/>
                <a:rect l="l" t="t" r="r" b="b"/>
                <a:pathLst>
                  <a:path w="1267" h="422" extrusionOk="0">
                    <a:moveTo>
                      <a:pt x="1102" y="41"/>
                    </a:moveTo>
                    <a:cubicBezTo>
                      <a:pt x="785" y="136"/>
                      <a:pt x="465" y="220"/>
                      <a:pt x="145" y="293"/>
                    </a:cubicBezTo>
                    <a:cubicBezTo>
                      <a:pt x="0" y="327"/>
                      <a:pt x="24" y="422"/>
                      <a:pt x="169" y="388"/>
                    </a:cubicBezTo>
                    <a:cubicBezTo>
                      <a:pt x="492" y="313"/>
                      <a:pt x="808" y="229"/>
                      <a:pt x="1125" y="136"/>
                    </a:cubicBezTo>
                    <a:cubicBezTo>
                      <a:pt x="1267" y="95"/>
                      <a:pt x="1243" y="1"/>
                      <a:pt x="1102" y="4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51;p26">
                <a:extLst>
                  <a:ext uri="{FF2B5EF4-FFF2-40B4-BE49-F238E27FC236}">
                    <a16:creationId xmlns:a16="http://schemas.microsoft.com/office/drawing/2014/main" id="{934AF695-50CA-4405-8CA8-28F0C7B4CB03}"/>
                  </a:ext>
                </a:extLst>
              </p:cNvPr>
              <p:cNvSpPr/>
              <p:nvPr/>
            </p:nvSpPr>
            <p:spPr>
              <a:xfrm rot="-5807687">
                <a:off x="4299514" y="325897"/>
                <a:ext cx="98855" cy="34495"/>
              </a:xfrm>
              <a:custGeom>
                <a:avLst/>
                <a:gdLst/>
                <a:ahLst/>
                <a:cxnLst/>
                <a:rect l="l" t="t" r="r" b="b"/>
                <a:pathLst>
                  <a:path w="1516" h="529" extrusionOk="0">
                    <a:moveTo>
                      <a:pt x="1229" y="38"/>
                    </a:moveTo>
                    <a:cubicBezTo>
                      <a:pt x="909" y="219"/>
                      <a:pt x="572" y="341"/>
                      <a:pt x="209" y="394"/>
                    </a:cubicBezTo>
                    <a:cubicBezTo>
                      <a:pt x="101" y="411"/>
                      <a:pt x="0" y="529"/>
                      <a:pt x="168" y="502"/>
                    </a:cubicBezTo>
                    <a:cubicBezTo>
                      <a:pt x="596" y="438"/>
                      <a:pt x="1000" y="300"/>
                      <a:pt x="1374" y="88"/>
                    </a:cubicBezTo>
                    <a:cubicBezTo>
                      <a:pt x="1515" y="7"/>
                      <a:pt x="1296" y="0"/>
                      <a:pt x="1229" y="38"/>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152;p26">
                <a:extLst>
                  <a:ext uri="{FF2B5EF4-FFF2-40B4-BE49-F238E27FC236}">
                    <a16:creationId xmlns:a16="http://schemas.microsoft.com/office/drawing/2014/main" id="{9D07A55B-A7A6-408D-AD9C-8D6C6181732C}"/>
                  </a:ext>
                </a:extLst>
              </p:cNvPr>
              <p:cNvSpPr/>
              <p:nvPr/>
            </p:nvSpPr>
            <p:spPr>
              <a:xfrm rot="-5807687">
                <a:off x="4367761" y="449514"/>
                <a:ext cx="88748" cy="18519"/>
              </a:xfrm>
              <a:custGeom>
                <a:avLst/>
                <a:gdLst/>
                <a:ahLst/>
                <a:cxnLst/>
                <a:rect l="l" t="t" r="r" b="b"/>
                <a:pathLst>
                  <a:path w="1361" h="284" extrusionOk="0">
                    <a:moveTo>
                      <a:pt x="1192" y="44"/>
                    </a:moveTo>
                    <a:cubicBezTo>
                      <a:pt x="893" y="132"/>
                      <a:pt x="593" y="169"/>
                      <a:pt x="280" y="152"/>
                    </a:cubicBezTo>
                    <a:cubicBezTo>
                      <a:pt x="220" y="149"/>
                      <a:pt x="1" y="260"/>
                      <a:pt x="128" y="263"/>
                    </a:cubicBezTo>
                    <a:cubicBezTo>
                      <a:pt x="498" y="283"/>
                      <a:pt x="862" y="243"/>
                      <a:pt x="1219" y="139"/>
                    </a:cubicBezTo>
                    <a:cubicBezTo>
                      <a:pt x="1360" y="98"/>
                      <a:pt x="1337" y="0"/>
                      <a:pt x="1192" y="44"/>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153;p26">
                <a:extLst>
                  <a:ext uri="{FF2B5EF4-FFF2-40B4-BE49-F238E27FC236}">
                    <a16:creationId xmlns:a16="http://schemas.microsoft.com/office/drawing/2014/main" id="{2B008FF6-2482-4622-BB90-23AB48E0FE7A}"/>
                  </a:ext>
                </a:extLst>
              </p:cNvPr>
              <p:cNvSpPr/>
              <p:nvPr/>
            </p:nvSpPr>
            <p:spPr>
              <a:xfrm rot="-5807687">
                <a:off x="4342339" y="831945"/>
                <a:ext cx="110006" cy="16041"/>
              </a:xfrm>
              <a:custGeom>
                <a:avLst/>
                <a:gdLst/>
                <a:ahLst/>
                <a:cxnLst/>
                <a:rect l="l" t="t" r="r" b="b"/>
                <a:pathLst>
                  <a:path w="1687" h="246" extrusionOk="0">
                    <a:moveTo>
                      <a:pt x="1605" y="128"/>
                    </a:moveTo>
                    <a:cubicBezTo>
                      <a:pt x="1141" y="23"/>
                      <a:pt x="680" y="0"/>
                      <a:pt x="209" y="47"/>
                    </a:cubicBezTo>
                    <a:cubicBezTo>
                      <a:pt x="101" y="57"/>
                      <a:pt x="0" y="171"/>
                      <a:pt x="168" y="154"/>
                    </a:cubicBezTo>
                    <a:cubicBezTo>
                      <a:pt x="586" y="111"/>
                      <a:pt x="999" y="138"/>
                      <a:pt x="1407" y="229"/>
                    </a:cubicBezTo>
                    <a:cubicBezTo>
                      <a:pt x="1471" y="246"/>
                      <a:pt x="1686" y="145"/>
                      <a:pt x="1605" y="128"/>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154;p26">
                <a:extLst>
                  <a:ext uri="{FF2B5EF4-FFF2-40B4-BE49-F238E27FC236}">
                    <a16:creationId xmlns:a16="http://schemas.microsoft.com/office/drawing/2014/main" id="{D68314C5-B297-4187-9F34-FEEC9599B56B}"/>
                  </a:ext>
                </a:extLst>
              </p:cNvPr>
              <p:cNvSpPr/>
              <p:nvPr/>
            </p:nvSpPr>
            <p:spPr>
              <a:xfrm rot="-5807687">
                <a:off x="4443869" y="688527"/>
                <a:ext cx="104072" cy="13498"/>
              </a:xfrm>
              <a:custGeom>
                <a:avLst/>
                <a:gdLst/>
                <a:ahLst/>
                <a:cxnLst/>
                <a:rect l="l" t="t" r="r" b="b"/>
                <a:pathLst>
                  <a:path w="1596" h="207" extrusionOk="0">
                    <a:moveTo>
                      <a:pt x="1428" y="24"/>
                    </a:moveTo>
                    <a:cubicBezTo>
                      <a:pt x="1047" y="75"/>
                      <a:pt x="663" y="92"/>
                      <a:pt x="280" y="68"/>
                    </a:cubicBezTo>
                    <a:cubicBezTo>
                      <a:pt x="219" y="65"/>
                      <a:pt x="0" y="173"/>
                      <a:pt x="128" y="179"/>
                    </a:cubicBezTo>
                    <a:cubicBezTo>
                      <a:pt x="549" y="206"/>
                      <a:pt x="970" y="189"/>
                      <a:pt x="1387" y="133"/>
                    </a:cubicBezTo>
                    <a:cubicBezTo>
                      <a:pt x="1495" y="119"/>
                      <a:pt x="1596" y="1"/>
                      <a:pt x="1428" y="24"/>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55;p26">
                <a:extLst>
                  <a:ext uri="{FF2B5EF4-FFF2-40B4-BE49-F238E27FC236}">
                    <a16:creationId xmlns:a16="http://schemas.microsoft.com/office/drawing/2014/main" id="{9C957828-FED0-4A35-9523-F15EA8D11E68}"/>
                  </a:ext>
                </a:extLst>
              </p:cNvPr>
              <p:cNvSpPr/>
              <p:nvPr/>
            </p:nvSpPr>
            <p:spPr>
              <a:xfrm rot="-5807687">
                <a:off x="4466865" y="774340"/>
                <a:ext cx="61948" cy="18715"/>
              </a:xfrm>
              <a:custGeom>
                <a:avLst/>
                <a:gdLst/>
                <a:ahLst/>
                <a:cxnLst/>
                <a:rect l="l" t="t" r="r" b="b"/>
                <a:pathLst>
                  <a:path w="950" h="287" extrusionOk="0">
                    <a:moveTo>
                      <a:pt x="822" y="165"/>
                    </a:moveTo>
                    <a:cubicBezTo>
                      <a:pt x="634" y="142"/>
                      <a:pt x="458" y="94"/>
                      <a:pt x="280" y="24"/>
                    </a:cubicBezTo>
                    <a:cubicBezTo>
                      <a:pt x="219" y="1"/>
                      <a:pt x="0" y="94"/>
                      <a:pt x="84" y="128"/>
                    </a:cubicBezTo>
                    <a:cubicBezTo>
                      <a:pt x="273" y="206"/>
                      <a:pt x="465" y="253"/>
                      <a:pt x="667" y="279"/>
                    </a:cubicBezTo>
                    <a:cubicBezTo>
                      <a:pt x="730" y="287"/>
                      <a:pt x="949" y="182"/>
                      <a:pt x="822" y="165"/>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648881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B84B8-99F5-40A0-813B-6C84EF87EA42}"/>
              </a:ext>
            </a:extLst>
          </p:cNvPr>
          <p:cNvSpPr>
            <a:spLocks noGrp="1"/>
          </p:cNvSpPr>
          <p:nvPr>
            <p:ph type="title"/>
          </p:nvPr>
        </p:nvSpPr>
        <p:spPr/>
        <p:txBody>
          <a:bodyPr>
            <a:normAutofit fontScale="90000"/>
          </a:bodyPr>
          <a:lstStyle/>
          <a:p>
            <a:r>
              <a:rPr lang="en-CA" dirty="0"/>
              <a:t>10. Share gratitude!</a:t>
            </a:r>
            <a:br>
              <a:rPr lang="en-CA" dirty="0"/>
            </a:br>
            <a:endParaRPr lang="en-CA" dirty="0"/>
          </a:p>
        </p:txBody>
      </p:sp>
      <p:sp>
        <p:nvSpPr>
          <p:cNvPr id="3" name="Content Placeholder 2">
            <a:extLst>
              <a:ext uri="{FF2B5EF4-FFF2-40B4-BE49-F238E27FC236}">
                <a16:creationId xmlns:a16="http://schemas.microsoft.com/office/drawing/2014/main" id="{9A51B64C-9EBB-465C-BB5B-27A1B7CF0D5C}"/>
              </a:ext>
            </a:extLst>
          </p:cNvPr>
          <p:cNvSpPr>
            <a:spLocks noGrp="1"/>
          </p:cNvSpPr>
          <p:nvPr>
            <p:ph idx="1"/>
          </p:nvPr>
        </p:nvSpPr>
        <p:spPr>
          <a:xfrm>
            <a:off x="628651" y="1369219"/>
            <a:ext cx="3916680" cy="3263504"/>
          </a:xfrm>
        </p:spPr>
        <p:txBody>
          <a:bodyPr/>
          <a:lstStyle/>
          <a:p>
            <a:pPr marL="0" indent="0">
              <a:spcAft>
                <a:spcPts val="1200"/>
              </a:spcAft>
              <a:buNone/>
            </a:pPr>
            <a:r>
              <a:rPr lang="en-CA" sz="1400" dirty="0"/>
              <a:t>Create cards or draw pictures for each other showing what you’re thankful for.  Show them off during your video call and mail them to each other afterward.</a:t>
            </a:r>
          </a:p>
          <a:p>
            <a:pPr>
              <a:spcAft>
                <a:spcPts val="1200"/>
              </a:spcAft>
            </a:pPr>
            <a:r>
              <a:rPr lang="en-CA" b="1" i="1" dirty="0"/>
              <a:t>Download this </a:t>
            </a:r>
            <a:r>
              <a:rPr lang="en-CA" b="1" i="1" dirty="0">
                <a:hlinkClick r:id="rId2"/>
              </a:rPr>
              <a:t>printable page </a:t>
            </a:r>
            <a:r>
              <a:rPr lang="en-CA" b="1" i="1" dirty="0"/>
              <a:t>or create your own!</a:t>
            </a:r>
          </a:p>
          <a:p>
            <a:pPr marL="0" indent="0">
              <a:spcAft>
                <a:spcPts val="1200"/>
              </a:spcAft>
              <a:buNone/>
            </a:pPr>
            <a:r>
              <a:rPr lang="en-CA" sz="1400" dirty="0"/>
              <a:t>Families of faith may wish to close off their virtual Thanksgiving giving thanks through a time of prayer. </a:t>
            </a:r>
          </a:p>
        </p:txBody>
      </p:sp>
      <p:pic>
        <p:nvPicPr>
          <p:cNvPr id="6150" name="Picture 6" descr="I am Thankful For FREE PRINTABLE">
            <a:extLst>
              <a:ext uri="{FF2B5EF4-FFF2-40B4-BE49-F238E27FC236}">
                <a16:creationId xmlns:a16="http://schemas.microsoft.com/office/drawing/2014/main" id="{2944D453-407C-4572-8E7E-1F8CDE298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4802" y="397790"/>
            <a:ext cx="3440548" cy="43006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5" name="Google Shape;4458;p52">
            <a:extLst>
              <a:ext uri="{FF2B5EF4-FFF2-40B4-BE49-F238E27FC236}">
                <a16:creationId xmlns:a16="http://schemas.microsoft.com/office/drawing/2014/main" id="{F71A1EA7-AB3F-4679-A99D-DEBF48A20442}"/>
              </a:ext>
            </a:extLst>
          </p:cNvPr>
          <p:cNvGrpSpPr/>
          <p:nvPr/>
        </p:nvGrpSpPr>
        <p:grpSpPr>
          <a:xfrm>
            <a:off x="2171373" y="3696533"/>
            <a:ext cx="831235" cy="936190"/>
            <a:chOff x="5344775" y="2772350"/>
            <a:chExt cx="326500" cy="367725"/>
          </a:xfrm>
        </p:grpSpPr>
        <p:sp>
          <p:nvSpPr>
            <p:cNvPr id="6" name="Google Shape;4459;p52">
              <a:extLst>
                <a:ext uri="{FF2B5EF4-FFF2-40B4-BE49-F238E27FC236}">
                  <a16:creationId xmlns:a16="http://schemas.microsoft.com/office/drawing/2014/main" id="{F0C179FE-C770-4A4B-8791-309CCE16C9EB}"/>
                </a:ext>
              </a:extLst>
            </p:cNvPr>
            <p:cNvSpPr/>
            <p:nvPr/>
          </p:nvSpPr>
          <p:spPr>
            <a:xfrm>
              <a:off x="5482900" y="2772350"/>
              <a:ext cx="48425" cy="74475"/>
            </a:xfrm>
            <a:custGeom>
              <a:avLst/>
              <a:gdLst/>
              <a:ahLst/>
              <a:cxnLst/>
              <a:rect l="l" t="t" r="r" b="b"/>
              <a:pathLst>
                <a:path w="1937" h="2979" extrusionOk="0">
                  <a:moveTo>
                    <a:pt x="1008" y="1"/>
                  </a:moveTo>
                  <a:cubicBezTo>
                    <a:pt x="897" y="1"/>
                    <a:pt x="787" y="74"/>
                    <a:pt x="780" y="220"/>
                  </a:cubicBezTo>
                  <a:lnTo>
                    <a:pt x="780" y="679"/>
                  </a:lnTo>
                  <a:lnTo>
                    <a:pt x="317" y="679"/>
                  </a:lnTo>
                  <a:cubicBezTo>
                    <a:pt x="312" y="679"/>
                    <a:pt x="306" y="679"/>
                    <a:pt x="301" y="679"/>
                  </a:cubicBezTo>
                  <a:cubicBezTo>
                    <a:pt x="1" y="679"/>
                    <a:pt x="1" y="1139"/>
                    <a:pt x="301" y="1139"/>
                  </a:cubicBezTo>
                  <a:cubicBezTo>
                    <a:pt x="306" y="1139"/>
                    <a:pt x="312" y="1138"/>
                    <a:pt x="317" y="1138"/>
                  </a:cubicBezTo>
                  <a:lnTo>
                    <a:pt x="780" y="1138"/>
                  </a:lnTo>
                  <a:lnTo>
                    <a:pt x="780" y="2979"/>
                  </a:lnTo>
                  <a:lnTo>
                    <a:pt x="1240" y="2979"/>
                  </a:lnTo>
                  <a:lnTo>
                    <a:pt x="1240" y="1142"/>
                  </a:lnTo>
                  <a:lnTo>
                    <a:pt x="1699" y="1142"/>
                  </a:lnTo>
                  <a:cubicBezTo>
                    <a:pt x="1701" y="1142"/>
                    <a:pt x="1704" y="1142"/>
                    <a:pt x="1706" y="1142"/>
                  </a:cubicBezTo>
                  <a:cubicBezTo>
                    <a:pt x="1832" y="1142"/>
                    <a:pt x="1937" y="1040"/>
                    <a:pt x="1937" y="909"/>
                  </a:cubicBezTo>
                  <a:cubicBezTo>
                    <a:pt x="1937" y="782"/>
                    <a:pt x="1832" y="679"/>
                    <a:pt x="1706" y="679"/>
                  </a:cubicBezTo>
                  <a:cubicBezTo>
                    <a:pt x="1704" y="679"/>
                    <a:pt x="1701" y="679"/>
                    <a:pt x="1699" y="679"/>
                  </a:cubicBezTo>
                  <a:lnTo>
                    <a:pt x="1240" y="679"/>
                  </a:lnTo>
                  <a:lnTo>
                    <a:pt x="1240" y="220"/>
                  </a:lnTo>
                  <a:cubicBezTo>
                    <a:pt x="1231" y="74"/>
                    <a:pt x="1120" y="1"/>
                    <a:pt x="1008" y="1"/>
                  </a:cubicBezTo>
                  <a:close/>
                </a:path>
              </a:pathLst>
            </a:custGeom>
            <a:solidFill>
              <a:srgbClr val="F5C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460;p52">
              <a:extLst>
                <a:ext uri="{FF2B5EF4-FFF2-40B4-BE49-F238E27FC236}">
                  <a16:creationId xmlns:a16="http://schemas.microsoft.com/office/drawing/2014/main" id="{9E09CA83-EE50-421A-8CD0-D7C68570573B}"/>
                </a:ext>
              </a:extLst>
            </p:cNvPr>
            <p:cNvSpPr/>
            <p:nvPr/>
          </p:nvSpPr>
          <p:spPr>
            <a:xfrm>
              <a:off x="5364350" y="2990500"/>
              <a:ext cx="287500" cy="143825"/>
            </a:xfrm>
            <a:custGeom>
              <a:avLst/>
              <a:gdLst/>
              <a:ahLst/>
              <a:cxnLst/>
              <a:rect l="l" t="t" r="r" b="b"/>
              <a:pathLst>
                <a:path w="11500" h="5753" extrusionOk="0">
                  <a:moveTo>
                    <a:pt x="3682" y="1"/>
                  </a:moveTo>
                  <a:lnTo>
                    <a:pt x="0" y="2071"/>
                  </a:lnTo>
                  <a:lnTo>
                    <a:pt x="0" y="5752"/>
                  </a:lnTo>
                  <a:lnTo>
                    <a:pt x="11500" y="5752"/>
                  </a:lnTo>
                  <a:lnTo>
                    <a:pt x="11500" y="2071"/>
                  </a:lnTo>
                  <a:lnTo>
                    <a:pt x="7818" y="1"/>
                  </a:lnTo>
                  <a:close/>
                </a:path>
              </a:pathLst>
            </a:custGeom>
            <a:solidFill>
              <a:srgbClr val="F1B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461;p52">
              <a:extLst>
                <a:ext uri="{FF2B5EF4-FFF2-40B4-BE49-F238E27FC236}">
                  <a16:creationId xmlns:a16="http://schemas.microsoft.com/office/drawing/2014/main" id="{2BA8F342-392C-45D2-8612-974FF9042DFE}"/>
                </a:ext>
              </a:extLst>
            </p:cNvPr>
            <p:cNvSpPr/>
            <p:nvPr/>
          </p:nvSpPr>
          <p:spPr>
            <a:xfrm>
              <a:off x="5387400" y="3059475"/>
              <a:ext cx="45950" cy="74850"/>
            </a:xfrm>
            <a:custGeom>
              <a:avLst/>
              <a:gdLst/>
              <a:ahLst/>
              <a:cxnLst/>
              <a:rect l="l" t="t" r="r" b="b"/>
              <a:pathLst>
                <a:path w="1838" h="2994" extrusionOk="0">
                  <a:moveTo>
                    <a:pt x="919" y="1"/>
                  </a:moveTo>
                  <a:cubicBezTo>
                    <a:pt x="410" y="1"/>
                    <a:pt x="1" y="414"/>
                    <a:pt x="1" y="923"/>
                  </a:cubicBezTo>
                  <a:lnTo>
                    <a:pt x="1" y="2993"/>
                  </a:lnTo>
                  <a:lnTo>
                    <a:pt x="1837" y="2993"/>
                  </a:lnTo>
                  <a:lnTo>
                    <a:pt x="1837" y="923"/>
                  </a:lnTo>
                  <a:cubicBezTo>
                    <a:pt x="1837" y="414"/>
                    <a:pt x="1428" y="1"/>
                    <a:pt x="919" y="1"/>
                  </a:cubicBezTo>
                  <a:close/>
                </a:path>
              </a:pathLst>
            </a:custGeom>
            <a:solidFill>
              <a:srgbClr val="E7A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462;p52">
              <a:extLst>
                <a:ext uri="{FF2B5EF4-FFF2-40B4-BE49-F238E27FC236}">
                  <a16:creationId xmlns:a16="http://schemas.microsoft.com/office/drawing/2014/main" id="{B98357E9-BBF6-4A7F-80D9-ADEA32FC5D4F}"/>
                </a:ext>
              </a:extLst>
            </p:cNvPr>
            <p:cNvSpPr/>
            <p:nvPr/>
          </p:nvSpPr>
          <p:spPr>
            <a:xfrm>
              <a:off x="5404400" y="3082550"/>
              <a:ext cx="11825" cy="34775"/>
            </a:xfrm>
            <a:custGeom>
              <a:avLst/>
              <a:gdLst/>
              <a:ahLst/>
              <a:cxnLst/>
              <a:rect l="l" t="t" r="r" b="b"/>
              <a:pathLst>
                <a:path w="473" h="1391" extrusionOk="0">
                  <a:moveTo>
                    <a:pt x="239" y="0"/>
                  </a:moveTo>
                  <a:cubicBezTo>
                    <a:pt x="109" y="0"/>
                    <a:pt x="9" y="100"/>
                    <a:pt x="9" y="230"/>
                  </a:cubicBezTo>
                  <a:lnTo>
                    <a:pt x="9" y="1152"/>
                  </a:lnTo>
                  <a:cubicBezTo>
                    <a:pt x="1" y="1282"/>
                    <a:pt x="105" y="1390"/>
                    <a:pt x="239" y="1390"/>
                  </a:cubicBezTo>
                  <a:cubicBezTo>
                    <a:pt x="368" y="1390"/>
                    <a:pt x="473" y="1282"/>
                    <a:pt x="468" y="1152"/>
                  </a:cubicBezTo>
                  <a:lnTo>
                    <a:pt x="468" y="230"/>
                  </a:lnTo>
                  <a:cubicBezTo>
                    <a:pt x="468" y="104"/>
                    <a:pt x="364" y="0"/>
                    <a:pt x="239" y="0"/>
                  </a:cubicBezTo>
                  <a:close/>
                </a:path>
              </a:pathLst>
            </a:custGeom>
            <a:solidFill>
              <a:srgbClr val="738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463;p52">
              <a:extLst>
                <a:ext uri="{FF2B5EF4-FFF2-40B4-BE49-F238E27FC236}">
                  <a16:creationId xmlns:a16="http://schemas.microsoft.com/office/drawing/2014/main" id="{C860E26D-88E2-46E6-819A-55AAF1CB266D}"/>
                </a:ext>
              </a:extLst>
            </p:cNvPr>
            <p:cNvSpPr/>
            <p:nvPr/>
          </p:nvSpPr>
          <p:spPr>
            <a:xfrm>
              <a:off x="5387400" y="3059475"/>
              <a:ext cx="45950" cy="34575"/>
            </a:xfrm>
            <a:custGeom>
              <a:avLst/>
              <a:gdLst/>
              <a:ahLst/>
              <a:cxnLst/>
              <a:rect l="l" t="t" r="r" b="b"/>
              <a:pathLst>
                <a:path w="1838" h="1383" extrusionOk="0">
                  <a:moveTo>
                    <a:pt x="919" y="1"/>
                  </a:moveTo>
                  <a:cubicBezTo>
                    <a:pt x="410" y="1"/>
                    <a:pt x="1" y="414"/>
                    <a:pt x="1" y="923"/>
                  </a:cubicBezTo>
                  <a:lnTo>
                    <a:pt x="1" y="1382"/>
                  </a:lnTo>
                  <a:cubicBezTo>
                    <a:pt x="1" y="873"/>
                    <a:pt x="410" y="464"/>
                    <a:pt x="919" y="464"/>
                  </a:cubicBezTo>
                  <a:cubicBezTo>
                    <a:pt x="1428" y="464"/>
                    <a:pt x="1837" y="873"/>
                    <a:pt x="1837" y="1382"/>
                  </a:cubicBezTo>
                  <a:lnTo>
                    <a:pt x="1837" y="923"/>
                  </a:lnTo>
                  <a:cubicBezTo>
                    <a:pt x="1837" y="414"/>
                    <a:pt x="1428" y="1"/>
                    <a:pt x="919" y="1"/>
                  </a:cubicBezTo>
                  <a:close/>
                </a:path>
              </a:pathLst>
            </a:custGeom>
            <a:solidFill>
              <a:srgbClr val="E391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464;p52">
              <a:extLst>
                <a:ext uri="{FF2B5EF4-FFF2-40B4-BE49-F238E27FC236}">
                  <a16:creationId xmlns:a16="http://schemas.microsoft.com/office/drawing/2014/main" id="{BB403EA4-2C9B-4413-B2C0-D1CC898FA219}"/>
                </a:ext>
              </a:extLst>
            </p:cNvPr>
            <p:cNvSpPr/>
            <p:nvPr/>
          </p:nvSpPr>
          <p:spPr>
            <a:xfrm>
              <a:off x="5404625" y="3082550"/>
              <a:ext cx="11500" cy="11500"/>
            </a:xfrm>
            <a:custGeom>
              <a:avLst/>
              <a:gdLst/>
              <a:ahLst/>
              <a:cxnLst/>
              <a:rect l="l" t="t" r="r" b="b"/>
              <a:pathLst>
                <a:path w="460" h="460" extrusionOk="0">
                  <a:moveTo>
                    <a:pt x="230" y="0"/>
                  </a:moveTo>
                  <a:cubicBezTo>
                    <a:pt x="100" y="0"/>
                    <a:pt x="0" y="100"/>
                    <a:pt x="0" y="230"/>
                  </a:cubicBezTo>
                  <a:lnTo>
                    <a:pt x="0" y="459"/>
                  </a:lnTo>
                  <a:lnTo>
                    <a:pt x="459" y="459"/>
                  </a:lnTo>
                  <a:lnTo>
                    <a:pt x="459" y="230"/>
                  </a:lnTo>
                  <a:cubicBezTo>
                    <a:pt x="459" y="100"/>
                    <a:pt x="355" y="0"/>
                    <a:pt x="230" y="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465;p52">
              <a:extLst>
                <a:ext uri="{FF2B5EF4-FFF2-40B4-BE49-F238E27FC236}">
                  <a16:creationId xmlns:a16="http://schemas.microsoft.com/office/drawing/2014/main" id="{7029AC81-87C1-41F2-9FEE-DAFBFB2DBD2C}"/>
                </a:ext>
              </a:extLst>
            </p:cNvPr>
            <p:cNvSpPr/>
            <p:nvPr/>
          </p:nvSpPr>
          <p:spPr>
            <a:xfrm>
              <a:off x="5582850" y="3059475"/>
              <a:ext cx="45950" cy="74850"/>
            </a:xfrm>
            <a:custGeom>
              <a:avLst/>
              <a:gdLst/>
              <a:ahLst/>
              <a:cxnLst/>
              <a:rect l="l" t="t" r="r" b="b"/>
              <a:pathLst>
                <a:path w="1838" h="2994" extrusionOk="0">
                  <a:moveTo>
                    <a:pt x="919" y="1"/>
                  </a:moveTo>
                  <a:cubicBezTo>
                    <a:pt x="410" y="1"/>
                    <a:pt x="1" y="414"/>
                    <a:pt x="1" y="923"/>
                  </a:cubicBezTo>
                  <a:lnTo>
                    <a:pt x="1" y="2993"/>
                  </a:lnTo>
                  <a:lnTo>
                    <a:pt x="1837" y="2993"/>
                  </a:lnTo>
                  <a:lnTo>
                    <a:pt x="1837" y="923"/>
                  </a:lnTo>
                  <a:cubicBezTo>
                    <a:pt x="1837" y="414"/>
                    <a:pt x="1428" y="1"/>
                    <a:pt x="919" y="1"/>
                  </a:cubicBezTo>
                  <a:close/>
                </a:path>
              </a:pathLst>
            </a:custGeom>
            <a:solidFill>
              <a:srgbClr val="E7A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466;p52">
              <a:extLst>
                <a:ext uri="{FF2B5EF4-FFF2-40B4-BE49-F238E27FC236}">
                  <a16:creationId xmlns:a16="http://schemas.microsoft.com/office/drawing/2014/main" id="{D0DB22C4-1822-4478-B0A8-64A6F72AD020}"/>
                </a:ext>
              </a:extLst>
            </p:cNvPr>
            <p:cNvSpPr/>
            <p:nvPr/>
          </p:nvSpPr>
          <p:spPr>
            <a:xfrm>
              <a:off x="5364350" y="2990500"/>
              <a:ext cx="97800" cy="143825"/>
            </a:xfrm>
            <a:custGeom>
              <a:avLst/>
              <a:gdLst/>
              <a:ahLst/>
              <a:cxnLst/>
              <a:rect l="l" t="t" r="r" b="b"/>
              <a:pathLst>
                <a:path w="3912" h="5753" extrusionOk="0">
                  <a:moveTo>
                    <a:pt x="3682" y="1"/>
                  </a:moveTo>
                  <a:lnTo>
                    <a:pt x="0" y="2071"/>
                  </a:lnTo>
                  <a:lnTo>
                    <a:pt x="0" y="2835"/>
                  </a:lnTo>
                  <a:lnTo>
                    <a:pt x="2538" y="1428"/>
                  </a:lnTo>
                  <a:cubicBezTo>
                    <a:pt x="2610" y="1388"/>
                    <a:pt x="2686" y="1369"/>
                    <a:pt x="2761" y="1369"/>
                  </a:cubicBezTo>
                  <a:cubicBezTo>
                    <a:pt x="3001" y="1369"/>
                    <a:pt x="3222" y="1561"/>
                    <a:pt x="3222" y="1829"/>
                  </a:cubicBezTo>
                  <a:lnTo>
                    <a:pt x="3222" y="5752"/>
                  </a:lnTo>
                  <a:lnTo>
                    <a:pt x="3911" y="5752"/>
                  </a:lnTo>
                  <a:lnTo>
                    <a:pt x="3911" y="1"/>
                  </a:lnTo>
                  <a:close/>
                </a:path>
              </a:pathLst>
            </a:custGeom>
            <a:solidFill>
              <a:srgbClr val="E7A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467;p52">
              <a:extLst>
                <a:ext uri="{FF2B5EF4-FFF2-40B4-BE49-F238E27FC236}">
                  <a16:creationId xmlns:a16="http://schemas.microsoft.com/office/drawing/2014/main" id="{7B157073-049C-4769-A7F1-BDA796C51846}"/>
                </a:ext>
              </a:extLst>
            </p:cNvPr>
            <p:cNvSpPr/>
            <p:nvPr/>
          </p:nvSpPr>
          <p:spPr>
            <a:xfrm>
              <a:off x="5554050" y="2990500"/>
              <a:ext cx="97800" cy="143825"/>
            </a:xfrm>
            <a:custGeom>
              <a:avLst/>
              <a:gdLst/>
              <a:ahLst/>
              <a:cxnLst/>
              <a:rect l="l" t="t" r="r" b="b"/>
              <a:pathLst>
                <a:path w="3912" h="5753" extrusionOk="0">
                  <a:moveTo>
                    <a:pt x="1" y="1"/>
                  </a:moveTo>
                  <a:lnTo>
                    <a:pt x="1" y="5752"/>
                  </a:lnTo>
                  <a:lnTo>
                    <a:pt x="689" y="5752"/>
                  </a:lnTo>
                  <a:lnTo>
                    <a:pt x="689" y="1829"/>
                  </a:lnTo>
                  <a:cubicBezTo>
                    <a:pt x="689" y="1561"/>
                    <a:pt x="910" y="1369"/>
                    <a:pt x="1151" y="1369"/>
                  </a:cubicBezTo>
                  <a:cubicBezTo>
                    <a:pt x="1225" y="1369"/>
                    <a:pt x="1302" y="1388"/>
                    <a:pt x="1374" y="1428"/>
                  </a:cubicBezTo>
                  <a:lnTo>
                    <a:pt x="3912" y="2835"/>
                  </a:lnTo>
                  <a:lnTo>
                    <a:pt x="3912" y="2071"/>
                  </a:lnTo>
                  <a:lnTo>
                    <a:pt x="230" y="1"/>
                  </a:lnTo>
                  <a:close/>
                </a:path>
              </a:pathLst>
            </a:custGeom>
            <a:solidFill>
              <a:srgbClr val="E7A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468;p52">
              <a:extLst>
                <a:ext uri="{FF2B5EF4-FFF2-40B4-BE49-F238E27FC236}">
                  <a16:creationId xmlns:a16="http://schemas.microsoft.com/office/drawing/2014/main" id="{BC941AD5-3E5D-409A-9BFD-BDAB56E034E1}"/>
                </a:ext>
              </a:extLst>
            </p:cNvPr>
            <p:cNvSpPr/>
            <p:nvPr/>
          </p:nvSpPr>
          <p:spPr>
            <a:xfrm>
              <a:off x="5456375" y="2904300"/>
              <a:ext cx="103450" cy="230025"/>
            </a:xfrm>
            <a:custGeom>
              <a:avLst/>
              <a:gdLst/>
              <a:ahLst/>
              <a:cxnLst/>
              <a:rect l="l" t="t" r="r" b="b"/>
              <a:pathLst>
                <a:path w="4138" h="9201" extrusionOk="0">
                  <a:moveTo>
                    <a:pt x="2067" y="1"/>
                  </a:moveTo>
                  <a:lnTo>
                    <a:pt x="1" y="1842"/>
                  </a:lnTo>
                  <a:lnTo>
                    <a:pt x="1" y="9200"/>
                  </a:lnTo>
                  <a:lnTo>
                    <a:pt x="4137" y="9200"/>
                  </a:lnTo>
                  <a:lnTo>
                    <a:pt x="4137" y="1842"/>
                  </a:lnTo>
                  <a:lnTo>
                    <a:pt x="2067" y="1"/>
                  </a:lnTo>
                  <a:close/>
                </a:path>
              </a:pathLst>
            </a:custGeom>
            <a:solidFill>
              <a:srgbClr val="F5C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469;p52">
              <a:extLst>
                <a:ext uri="{FF2B5EF4-FFF2-40B4-BE49-F238E27FC236}">
                  <a16:creationId xmlns:a16="http://schemas.microsoft.com/office/drawing/2014/main" id="{17BBE4D5-AC1F-46A4-A765-A60984B8C234}"/>
                </a:ext>
              </a:extLst>
            </p:cNvPr>
            <p:cNvSpPr/>
            <p:nvPr/>
          </p:nvSpPr>
          <p:spPr>
            <a:xfrm>
              <a:off x="5456375" y="2904300"/>
              <a:ext cx="103550" cy="65975"/>
            </a:xfrm>
            <a:custGeom>
              <a:avLst/>
              <a:gdLst/>
              <a:ahLst/>
              <a:cxnLst/>
              <a:rect l="l" t="t" r="r" b="b"/>
              <a:pathLst>
                <a:path w="4142" h="2639" extrusionOk="0">
                  <a:moveTo>
                    <a:pt x="2071" y="1"/>
                  </a:moveTo>
                  <a:lnTo>
                    <a:pt x="1" y="1842"/>
                  </a:lnTo>
                  <a:lnTo>
                    <a:pt x="1" y="2639"/>
                  </a:lnTo>
                  <a:cubicBezTo>
                    <a:pt x="88" y="2618"/>
                    <a:pt x="172" y="2572"/>
                    <a:pt x="243" y="2509"/>
                  </a:cubicBezTo>
                  <a:lnTo>
                    <a:pt x="2071" y="852"/>
                  </a:lnTo>
                  <a:lnTo>
                    <a:pt x="3895" y="2509"/>
                  </a:lnTo>
                  <a:cubicBezTo>
                    <a:pt x="3966" y="2572"/>
                    <a:pt x="4049" y="2618"/>
                    <a:pt x="4141" y="2639"/>
                  </a:cubicBezTo>
                  <a:lnTo>
                    <a:pt x="4141" y="1842"/>
                  </a:lnTo>
                  <a:lnTo>
                    <a:pt x="2071" y="1"/>
                  </a:lnTo>
                  <a:close/>
                </a:path>
              </a:pathLst>
            </a:custGeom>
            <a:solidFill>
              <a:srgbClr val="F1B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470;p52">
              <a:extLst>
                <a:ext uri="{FF2B5EF4-FFF2-40B4-BE49-F238E27FC236}">
                  <a16:creationId xmlns:a16="http://schemas.microsoft.com/office/drawing/2014/main" id="{2C44993D-1CD2-4F7B-BE00-AF4B2BD72158}"/>
                </a:ext>
              </a:extLst>
            </p:cNvPr>
            <p:cNvSpPr/>
            <p:nvPr/>
          </p:nvSpPr>
          <p:spPr>
            <a:xfrm>
              <a:off x="5449500" y="2835400"/>
              <a:ext cx="117200" cy="123925"/>
            </a:xfrm>
            <a:custGeom>
              <a:avLst/>
              <a:gdLst/>
              <a:ahLst/>
              <a:cxnLst/>
              <a:rect l="l" t="t" r="r" b="b"/>
              <a:pathLst>
                <a:path w="4688" h="4957" extrusionOk="0">
                  <a:moveTo>
                    <a:pt x="2344" y="1"/>
                  </a:moveTo>
                  <a:cubicBezTo>
                    <a:pt x="2282" y="1"/>
                    <a:pt x="2221" y="33"/>
                    <a:pt x="2192" y="98"/>
                  </a:cubicBezTo>
                  <a:lnTo>
                    <a:pt x="38" y="4802"/>
                  </a:lnTo>
                  <a:cubicBezTo>
                    <a:pt x="0" y="4883"/>
                    <a:pt x="65" y="4956"/>
                    <a:pt x="136" y="4956"/>
                  </a:cubicBezTo>
                  <a:cubicBezTo>
                    <a:pt x="161" y="4956"/>
                    <a:pt x="186" y="4948"/>
                    <a:pt x="209" y="4927"/>
                  </a:cubicBezTo>
                  <a:lnTo>
                    <a:pt x="2342" y="2986"/>
                  </a:lnTo>
                  <a:lnTo>
                    <a:pt x="4479" y="4927"/>
                  </a:lnTo>
                  <a:cubicBezTo>
                    <a:pt x="4501" y="4947"/>
                    <a:pt x="4526" y="4956"/>
                    <a:pt x="4550" y="4956"/>
                  </a:cubicBezTo>
                  <a:cubicBezTo>
                    <a:pt x="4622" y="4956"/>
                    <a:pt x="4688" y="4880"/>
                    <a:pt x="4650" y="4802"/>
                  </a:cubicBezTo>
                  <a:lnTo>
                    <a:pt x="2496" y="98"/>
                  </a:lnTo>
                  <a:cubicBezTo>
                    <a:pt x="2467" y="33"/>
                    <a:pt x="2405" y="1"/>
                    <a:pt x="2344" y="1"/>
                  </a:cubicBezTo>
                  <a:close/>
                </a:path>
              </a:pathLst>
            </a:custGeom>
            <a:solidFill>
              <a:srgbClr val="B87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471;p52">
              <a:extLst>
                <a:ext uri="{FF2B5EF4-FFF2-40B4-BE49-F238E27FC236}">
                  <a16:creationId xmlns:a16="http://schemas.microsoft.com/office/drawing/2014/main" id="{2340233B-806C-4555-8EC4-99A6D24CE134}"/>
                </a:ext>
              </a:extLst>
            </p:cNvPr>
            <p:cNvSpPr/>
            <p:nvPr/>
          </p:nvSpPr>
          <p:spPr>
            <a:xfrm>
              <a:off x="5485075" y="2956075"/>
              <a:ext cx="40300" cy="34525"/>
            </a:xfrm>
            <a:custGeom>
              <a:avLst/>
              <a:gdLst/>
              <a:ahLst/>
              <a:cxnLst/>
              <a:rect l="l" t="t" r="r" b="b"/>
              <a:pathLst>
                <a:path w="1612" h="1381" extrusionOk="0">
                  <a:moveTo>
                    <a:pt x="919" y="0"/>
                  </a:moveTo>
                  <a:cubicBezTo>
                    <a:pt x="305" y="0"/>
                    <a:pt x="0" y="743"/>
                    <a:pt x="435" y="1177"/>
                  </a:cubicBezTo>
                  <a:cubicBezTo>
                    <a:pt x="575" y="1317"/>
                    <a:pt x="747" y="1380"/>
                    <a:pt x="916" y="1380"/>
                  </a:cubicBezTo>
                  <a:cubicBezTo>
                    <a:pt x="1271" y="1380"/>
                    <a:pt x="1612" y="1104"/>
                    <a:pt x="1612" y="689"/>
                  </a:cubicBezTo>
                  <a:cubicBezTo>
                    <a:pt x="1612" y="309"/>
                    <a:pt x="1303" y="0"/>
                    <a:pt x="919" y="0"/>
                  </a:cubicBezTo>
                  <a:close/>
                </a:path>
              </a:pathLst>
            </a:custGeom>
            <a:solidFill>
              <a:srgbClr val="738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472;p52">
              <a:extLst>
                <a:ext uri="{FF2B5EF4-FFF2-40B4-BE49-F238E27FC236}">
                  <a16:creationId xmlns:a16="http://schemas.microsoft.com/office/drawing/2014/main" id="{FFD91A7E-66C1-4C1C-8EA0-CED6921D171F}"/>
                </a:ext>
              </a:extLst>
            </p:cNvPr>
            <p:cNvSpPr/>
            <p:nvPr/>
          </p:nvSpPr>
          <p:spPr>
            <a:xfrm>
              <a:off x="5479325" y="3042250"/>
              <a:ext cx="57525" cy="91975"/>
            </a:xfrm>
            <a:custGeom>
              <a:avLst/>
              <a:gdLst/>
              <a:ahLst/>
              <a:cxnLst/>
              <a:rect l="l" t="t" r="r" b="b"/>
              <a:pathLst>
                <a:path w="2301" h="3679" extrusionOk="0">
                  <a:moveTo>
                    <a:pt x="1149" y="1"/>
                  </a:moveTo>
                  <a:cubicBezTo>
                    <a:pt x="514" y="1"/>
                    <a:pt x="1" y="514"/>
                    <a:pt x="1" y="1149"/>
                  </a:cubicBezTo>
                  <a:lnTo>
                    <a:pt x="1" y="3678"/>
                  </a:lnTo>
                  <a:lnTo>
                    <a:pt x="2301" y="3678"/>
                  </a:lnTo>
                  <a:lnTo>
                    <a:pt x="2301" y="1149"/>
                  </a:lnTo>
                  <a:cubicBezTo>
                    <a:pt x="2301" y="514"/>
                    <a:pt x="1787" y="1"/>
                    <a:pt x="1149" y="1"/>
                  </a:cubicBezTo>
                  <a:close/>
                </a:path>
              </a:pathLst>
            </a:custGeom>
            <a:solidFill>
              <a:srgbClr val="DE8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473;p52">
              <a:extLst>
                <a:ext uri="{FF2B5EF4-FFF2-40B4-BE49-F238E27FC236}">
                  <a16:creationId xmlns:a16="http://schemas.microsoft.com/office/drawing/2014/main" id="{B6480590-0929-456C-86C0-0D025A2B9A90}"/>
                </a:ext>
              </a:extLst>
            </p:cNvPr>
            <p:cNvSpPr/>
            <p:nvPr/>
          </p:nvSpPr>
          <p:spPr>
            <a:xfrm>
              <a:off x="5502300" y="3042250"/>
              <a:ext cx="11500" cy="92075"/>
            </a:xfrm>
            <a:custGeom>
              <a:avLst/>
              <a:gdLst/>
              <a:ahLst/>
              <a:cxnLst/>
              <a:rect l="l" t="t" r="r" b="b"/>
              <a:pathLst>
                <a:path w="460" h="3683" extrusionOk="0">
                  <a:moveTo>
                    <a:pt x="230" y="1"/>
                  </a:moveTo>
                  <a:cubicBezTo>
                    <a:pt x="155" y="1"/>
                    <a:pt x="75" y="9"/>
                    <a:pt x="0" y="26"/>
                  </a:cubicBezTo>
                  <a:lnTo>
                    <a:pt x="0" y="3682"/>
                  </a:lnTo>
                  <a:lnTo>
                    <a:pt x="459" y="3682"/>
                  </a:lnTo>
                  <a:lnTo>
                    <a:pt x="459" y="26"/>
                  </a:lnTo>
                  <a:cubicBezTo>
                    <a:pt x="384" y="9"/>
                    <a:pt x="309" y="1"/>
                    <a:pt x="230" y="1"/>
                  </a:cubicBezTo>
                  <a:close/>
                </a:path>
              </a:pathLst>
            </a:custGeom>
            <a:solidFill>
              <a:srgbClr val="DA7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474;p52">
              <a:extLst>
                <a:ext uri="{FF2B5EF4-FFF2-40B4-BE49-F238E27FC236}">
                  <a16:creationId xmlns:a16="http://schemas.microsoft.com/office/drawing/2014/main" id="{4A33F5DB-9D9A-472D-BE37-E598429A2B69}"/>
                </a:ext>
              </a:extLst>
            </p:cNvPr>
            <p:cNvSpPr/>
            <p:nvPr/>
          </p:nvSpPr>
          <p:spPr>
            <a:xfrm>
              <a:off x="5599850" y="3082550"/>
              <a:ext cx="11825" cy="34775"/>
            </a:xfrm>
            <a:custGeom>
              <a:avLst/>
              <a:gdLst/>
              <a:ahLst/>
              <a:cxnLst/>
              <a:rect l="l" t="t" r="r" b="b"/>
              <a:pathLst>
                <a:path w="473" h="1391" extrusionOk="0">
                  <a:moveTo>
                    <a:pt x="239" y="0"/>
                  </a:moveTo>
                  <a:cubicBezTo>
                    <a:pt x="114" y="0"/>
                    <a:pt x="9" y="100"/>
                    <a:pt x="9" y="230"/>
                  </a:cubicBezTo>
                  <a:lnTo>
                    <a:pt x="9" y="1152"/>
                  </a:lnTo>
                  <a:cubicBezTo>
                    <a:pt x="1" y="1282"/>
                    <a:pt x="105" y="1390"/>
                    <a:pt x="239" y="1390"/>
                  </a:cubicBezTo>
                  <a:cubicBezTo>
                    <a:pt x="368" y="1390"/>
                    <a:pt x="473" y="1282"/>
                    <a:pt x="468" y="1152"/>
                  </a:cubicBezTo>
                  <a:lnTo>
                    <a:pt x="468" y="230"/>
                  </a:lnTo>
                  <a:cubicBezTo>
                    <a:pt x="468" y="104"/>
                    <a:pt x="364" y="0"/>
                    <a:pt x="239" y="0"/>
                  </a:cubicBezTo>
                  <a:close/>
                </a:path>
              </a:pathLst>
            </a:custGeom>
            <a:solidFill>
              <a:srgbClr val="738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475;p52">
              <a:extLst>
                <a:ext uri="{FF2B5EF4-FFF2-40B4-BE49-F238E27FC236}">
                  <a16:creationId xmlns:a16="http://schemas.microsoft.com/office/drawing/2014/main" id="{CF4B1701-3F7A-4845-9AF5-E3D399BB2C16}"/>
                </a:ext>
              </a:extLst>
            </p:cNvPr>
            <p:cNvSpPr/>
            <p:nvPr/>
          </p:nvSpPr>
          <p:spPr>
            <a:xfrm>
              <a:off x="5345550" y="3128450"/>
              <a:ext cx="323825" cy="11625"/>
            </a:xfrm>
            <a:custGeom>
              <a:avLst/>
              <a:gdLst/>
              <a:ahLst/>
              <a:cxnLst/>
              <a:rect l="l" t="t" r="r" b="b"/>
              <a:pathLst>
                <a:path w="12953" h="465" extrusionOk="0">
                  <a:moveTo>
                    <a:pt x="12718" y="1"/>
                  </a:moveTo>
                  <a:cubicBezTo>
                    <a:pt x="12716" y="1"/>
                    <a:pt x="12713" y="1"/>
                    <a:pt x="12711" y="1"/>
                  </a:cubicBezTo>
                  <a:lnTo>
                    <a:pt x="293" y="1"/>
                  </a:lnTo>
                  <a:cubicBezTo>
                    <a:pt x="1" y="17"/>
                    <a:pt x="1" y="447"/>
                    <a:pt x="293" y="464"/>
                  </a:cubicBezTo>
                  <a:lnTo>
                    <a:pt x="12711" y="464"/>
                  </a:lnTo>
                  <a:cubicBezTo>
                    <a:pt x="12713" y="464"/>
                    <a:pt x="12716" y="464"/>
                    <a:pt x="12718" y="464"/>
                  </a:cubicBezTo>
                  <a:cubicBezTo>
                    <a:pt x="12845" y="464"/>
                    <a:pt x="12953" y="361"/>
                    <a:pt x="12953" y="230"/>
                  </a:cubicBezTo>
                  <a:cubicBezTo>
                    <a:pt x="12953" y="103"/>
                    <a:pt x="12845" y="1"/>
                    <a:pt x="12718" y="1"/>
                  </a:cubicBezTo>
                  <a:close/>
                </a:path>
              </a:pathLst>
            </a:custGeom>
            <a:solidFill>
              <a:srgbClr val="B95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476;p52">
              <a:extLst>
                <a:ext uri="{FF2B5EF4-FFF2-40B4-BE49-F238E27FC236}">
                  <a16:creationId xmlns:a16="http://schemas.microsoft.com/office/drawing/2014/main" id="{1E48440B-EE9B-4C8D-9D80-ABB5FA6BA95E}"/>
                </a:ext>
              </a:extLst>
            </p:cNvPr>
            <p:cNvSpPr/>
            <p:nvPr/>
          </p:nvSpPr>
          <p:spPr>
            <a:xfrm>
              <a:off x="5559800" y="2983925"/>
              <a:ext cx="111475" cy="69850"/>
            </a:xfrm>
            <a:custGeom>
              <a:avLst/>
              <a:gdLst/>
              <a:ahLst/>
              <a:cxnLst/>
              <a:rect l="l" t="t" r="r" b="b"/>
              <a:pathLst>
                <a:path w="4459" h="2794" extrusionOk="0">
                  <a:moveTo>
                    <a:pt x="0" y="1"/>
                  </a:moveTo>
                  <a:lnTo>
                    <a:pt x="0" y="527"/>
                  </a:lnTo>
                  <a:lnTo>
                    <a:pt x="4028" y="2764"/>
                  </a:lnTo>
                  <a:cubicBezTo>
                    <a:pt x="4062" y="2785"/>
                    <a:pt x="4099" y="2793"/>
                    <a:pt x="4141" y="2793"/>
                  </a:cubicBezTo>
                  <a:cubicBezTo>
                    <a:pt x="4375" y="2793"/>
                    <a:pt x="4458" y="2480"/>
                    <a:pt x="4254" y="2363"/>
                  </a:cubicBezTo>
                  <a:lnTo>
                    <a:pt x="0" y="1"/>
                  </a:lnTo>
                  <a:close/>
                </a:path>
              </a:pathLst>
            </a:custGeom>
            <a:solidFill>
              <a:srgbClr val="B87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477;p52">
              <a:extLst>
                <a:ext uri="{FF2B5EF4-FFF2-40B4-BE49-F238E27FC236}">
                  <a16:creationId xmlns:a16="http://schemas.microsoft.com/office/drawing/2014/main" id="{EC31AC90-0B6D-4A8A-A11E-C066DF95129F}"/>
                </a:ext>
              </a:extLst>
            </p:cNvPr>
            <p:cNvSpPr/>
            <p:nvPr/>
          </p:nvSpPr>
          <p:spPr>
            <a:xfrm>
              <a:off x="5344775" y="2983925"/>
              <a:ext cx="111625" cy="69775"/>
            </a:xfrm>
            <a:custGeom>
              <a:avLst/>
              <a:gdLst/>
              <a:ahLst/>
              <a:cxnLst/>
              <a:rect l="l" t="t" r="r" b="b"/>
              <a:pathLst>
                <a:path w="4465" h="2791" extrusionOk="0">
                  <a:moveTo>
                    <a:pt x="4465" y="1"/>
                  </a:moveTo>
                  <a:lnTo>
                    <a:pt x="211" y="2363"/>
                  </a:lnTo>
                  <a:cubicBezTo>
                    <a:pt x="0" y="2496"/>
                    <a:pt x="123" y="2791"/>
                    <a:pt x="328" y="2791"/>
                  </a:cubicBezTo>
                  <a:cubicBezTo>
                    <a:pt x="363" y="2791"/>
                    <a:pt x="399" y="2782"/>
                    <a:pt x="437" y="2764"/>
                  </a:cubicBezTo>
                  <a:lnTo>
                    <a:pt x="4465" y="527"/>
                  </a:lnTo>
                  <a:lnTo>
                    <a:pt x="4465" y="1"/>
                  </a:lnTo>
                  <a:close/>
                </a:path>
              </a:pathLst>
            </a:custGeom>
            <a:solidFill>
              <a:srgbClr val="B87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478;p52">
              <a:extLst>
                <a:ext uri="{FF2B5EF4-FFF2-40B4-BE49-F238E27FC236}">
                  <a16:creationId xmlns:a16="http://schemas.microsoft.com/office/drawing/2014/main" id="{2BAAE137-EA0D-40BF-9561-9D4BC4B6409B}"/>
                </a:ext>
              </a:extLst>
            </p:cNvPr>
            <p:cNvSpPr/>
            <p:nvPr/>
          </p:nvSpPr>
          <p:spPr>
            <a:xfrm>
              <a:off x="5582850" y="3059475"/>
              <a:ext cx="45950" cy="34575"/>
            </a:xfrm>
            <a:custGeom>
              <a:avLst/>
              <a:gdLst/>
              <a:ahLst/>
              <a:cxnLst/>
              <a:rect l="l" t="t" r="r" b="b"/>
              <a:pathLst>
                <a:path w="1838" h="1383" extrusionOk="0">
                  <a:moveTo>
                    <a:pt x="919" y="1"/>
                  </a:moveTo>
                  <a:cubicBezTo>
                    <a:pt x="410" y="1"/>
                    <a:pt x="1" y="414"/>
                    <a:pt x="1" y="923"/>
                  </a:cubicBezTo>
                  <a:lnTo>
                    <a:pt x="1" y="1382"/>
                  </a:lnTo>
                  <a:cubicBezTo>
                    <a:pt x="1" y="873"/>
                    <a:pt x="410" y="464"/>
                    <a:pt x="919" y="464"/>
                  </a:cubicBezTo>
                  <a:cubicBezTo>
                    <a:pt x="1428" y="464"/>
                    <a:pt x="1837" y="873"/>
                    <a:pt x="1837" y="1382"/>
                  </a:cubicBezTo>
                  <a:lnTo>
                    <a:pt x="1837" y="923"/>
                  </a:lnTo>
                  <a:cubicBezTo>
                    <a:pt x="1837" y="414"/>
                    <a:pt x="1428" y="1"/>
                    <a:pt x="919" y="1"/>
                  </a:cubicBezTo>
                  <a:close/>
                </a:path>
              </a:pathLst>
            </a:custGeom>
            <a:solidFill>
              <a:srgbClr val="E391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479;p52">
              <a:extLst>
                <a:ext uri="{FF2B5EF4-FFF2-40B4-BE49-F238E27FC236}">
                  <a16:creationId xmlns:a16="http://schemas.microsoft.com/office/drawing/2014/main" id="{C43A4E82-1289-4257-9DE6-E9288CFC3B21}"/>
                </a:ext>
              </a:extLst>
            </p:cNvPr>
            <p:cNvSpPr/>
            <p:nvPr/>
          </p:nvSpPr>
          <p:spPr>
            <a:xfrm>
              <a:off x="5600075" y="3082550"/>
              <a:ext cx="11500" cy="11500"/>
            </a:xfrm>
            <a:custGeom>
              <a:avLst/>
              <a:gdLst/>
              <a:ahLst/>
              <a:cxnLst/>
              <a:rect l="l" t="t" r="r" b="b"/>
              <a:pathLst>
                <a:path w="460" h="460" extrusionOk="0">
                  <a:moveTo>
                    <a:pt x="230" y="0"/>
                  </a:moveTo>
                  <a:cubicBezTo>
                    <a:pt x="105" y="0"/>
                    <a:pt x="0" y="100"/>
                    <a:pt x="0" y="230"/>
                  </a:cubicBezTo>
                  <a:lnTo>
                    <a:pt x="0" y="459"/>
                  </a:lnTo>
                  <a:lnTo>
                    <a:pt x="459" y="459"/>
                  </a:lnTo>
                  <a:lnTo>
                    <a:pt x="459" y="230"/>
                  </a:lnTo>
                  <a:cubicBezTo>
                    <a:pt x="459" y="100"/>
                    <a:pt x="355" y="0"/>
                    <a:pt x="230" y="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480;p52">
              <a:extLst>
                <a:ext uri="{FF2B5EF4-FFF2-40B4-BE49-F238E27FC236}">
                  <a16:creationId xmlns:a16="http://schemas.microsoft.com/office/drawing/2014/main" id="{E1A1EDED-CE95-4B56-B743-664C9DDF3A0F}"/>
                </a:ext>
              </a:extLst>
            </p:cNvPr>
            <p:cNvSpPr/>
            <p:nvPr/>
          </p:nvSpPr>
          <p:spPr>
            <a:xfrm>
              <a:off x="5487900" y="2956075"/>
              <a:ext cx="40400" cy="22975"/>
            </a:xfrm>
            <a:custGeom>
              <a:avLst/>
              <a:gdLst/>
              <a:ahLst/>
              <a:cxnLst/>
              <a:rect l="l" t="t" r="r" b="b"/>
              <a:pathLst>
                <a:path w="1616" h="919" extrusionOk="0">
                  <a:moveTo>
                    <a:pt x="806" y="0"/>
                  </a:moveTo>
                  <a:cubicBezTo>
                    <a:pt x="330" y="0"/>
                    <a:pt x="0" y="472"/>
                    <a:pt x="159" y="918"/>
                  </a:cubicBezTo>
                  <a:cubicBezTo>
                    <a:pt x="255" y="643"/>
                    <a:pt x="514" y="459"/>
                    <a:pt x="806" y="459"/>
                  </a:cubicBezTo>
                  <a:cubicBezTo>
                    <a:pt x="1098" y="459"/>
                    <a:pt x="1361" y="643"/>
                    <a:pt x="1457" y="918"/>
                  </a:cubicBezTo>
                  <a:cubicBezTo>
                    <a:pt x="1616" y="472"/>
                    <a:pt x="1282" y="0"/>
                    <a:pt x="806" y="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1167;p27">
            <a:extLst>
              <a:ext uri="{FF2B5EF4-FFF2-40B4-BE49-F238E27FC236}">
                <a16:creationId xmlns:a16="http://schemas.microsoft.com/office/drawing/2014/main" id="{72EBDE8D-0025-4C99-BABF-36BB227EEA29}"/>
              </a:ext>
            </a:extLst>
          </p:cNvPr>
          <p:cNvGrpSpPr/>
          <p:nvPr/>
        </p:nvGrpSpPr>
        <p:grpSpPr>
          <a:xfrm rot="10378791">
            <a:off x="-379429" y="3830523"/>
            <a:ext cx="2305220" cy="1835445"/>
            <a:chOff x="7175311" y="-105194"/>
            <a:chExt cx="2305221" cy="1835446"/>
          </a:xfrm>
        </p:grpSpPr>
        <p:sp>
          <p:nvSpPr>
            <p:cNvPr id="29" name="Google Shape;1168;p27">
              <a:extLst>
                <a:ext uri="{FF2B5EF4-FFF2-40B4-BE49-F238E27FC236}">
                  <a16:creationId xmlns:a16="http://schemas.microsoft.com/office/drawing/2014/main" id="{8A359238-FCE9-4E3E-B41C-ACF9DC8AB1F3}"/>
                </a:ext>
              </a:extLst>
            </p:cNvPr>
            <p:cNvSpPr/>
            <p:nvPr/>
          </p:nvSpPr>
          <p:spPr>
            <a:xfrm rot="10471135" flipH="1">
              <a:off x="7712569" y="-25796"/>
              <a:ext cx="1717249" cy="1144220"/>
            </a:xfrm>
            <a:custGeom>
              <a:avLst/>
              <a:gdLst/>
              <a:ahLst/>
              <a:cxnLst/>
              <a:rect l="l" t="t" r="r" b="b"/>
              <a:pathLst>
                <a:path w="83794" h="55826" extrusionOk="0">
                  <a:moveTo>
                    <a:pt x="37238" y="13816"/>
                  </a:moveTo>
                  <a:cubicBezTo>
                    <a:pt x="38325" y="15829"/>
                    <a:pt x="38913" y="18072"/>
                    <a:pt x="38670" y="20443"/>
                  </a:cubicBezTo>
                  <a:cubicBezTo>
                    <a:pt x="38409" y="22994"/>
                    <a:pt x="37026" y="25444"/>
                    <a:pt x="34552" y="26391"/>
                  </a:cubicBezTo>
                  <a:cubicBezTo>
                    <a:pt x="33866" y="26654"/>
                    <a:pt x="33121" y="26794"/>
                    <a:pt x="32383" y="26794"/>
                  </a:cubicBezTo>
                  <a:cubicBezTo>
                    <a:pt x="30835" y="26794"/>
                    <a:pt x="29321" y="26178"/>
                    <a:pt x="28460" y="24787"/>
                  </a:cubicBezTo>
                  <a:cubicBezTo>
                    <a:pt x="27235" y="22812"/>
                    <a:pt x="27702" y="20095"/>
                    <a:pt x="28953" y="18251"/>
                  </a:cubicBezTo>
                  <a:cubicBezTo>
                    <a:pt x="30415" y="16096"/>
                    <a:pt x="32966" y="14909"/>
                    <a:pt x="35402" y="14243"/>
                  </a:cubicBezTo>
                  <a:cubicBezTo>
                    <a:pt x="36004" y="14077"/>
                    <a:pt x="36616" y="13938"/>
                    <a:pt x="37238" y="13816"/>
                  </a:cubicBezTo>
                  <a:close/>
                  <a:moveTo>
                    <a:pt x="12461" y="1"/>
                  </a:moveTo>
                  <a:cubicBezTo>
                    <a:pt x="8464" y="1"/>
                    <a:pt x="4467" y="649"/>
                    <a:pt x="669" y="1915"/>
                  </a:cubicBezTo>
                  <a:cubicBezTo>
                    <a:pt x="1" y="2136"/>
                    <a:pt x="193" y="3112"/>
                    <a:pt x="799" y="3112"/>
                  </a:cubicBezTo>
                  <a:cubicBezTo>
                    <a:pt x="859" y="3112"/>
                    <a:pt x="923" y="3103"/>
                    <a:pt x="990" y="3082"/>
                  </a:cubicBezTo>
                  <a:cubicBezTo>
                    <a:pt x="4430" y="2021"/>
                    <a:pt x="8079" y="1482"/>
                    <a:pt x="11738" y="1482"/>
                  </a:cubicBezTo>
                  <a:cubicBezTo>
                    <a:pt x="18905" y="1482"/>
                    <a:pt x="26110" y="3548"/>
                    <a:pt x="31850" y="7801"/>
                  </a:cubicBezTo>
                  <a:cubicBezTo>
                    <a:pt x="33392" y="8945"/>
                    <a:pt x="34847" y="10335"/>
                    <a:pt x="36020" y="11915"/>
                  </a:cubicBezTo>
                  <a:cubicBezTo>
                    <a:pt x="33030" y="12578"/>
                    <a:pt x="30205" y="13833"/>
                    <a:pt x="28189" y="15988"/>
                  </a:cubicBezTo>
                  <a:cubicBezTo>
                    <a:pt x="25256" y="19124"/>
                    <a:pt x="24559" y="24960"/>
                    <a:pt x="28474" y="27656"/>
                  </a:cubicBezTo>
                  <a:cubicBezTo>
                    <a:pt x="29640" y="28459"/>
                    <a:pt x="30941" y="28817"/>
                    <a:pt x="32243" y="28817"/>
                  </a:cubicBezTo>
                  <a:cubicBezTo>
                    <a:pt x="35279" y="28817"/>
                    <a:pt x="38315" y="26867"/>
                    <a:pt x="39627" y="24064"/>
                  </a:cubicBezTo>
                  <a:cubicBezTo>
                    <a:pt x="41241" y="20626"/>
                    <a:pt x="40734" y="16810"/>
                    <a:pt x="39119" y="13518"/>
                  </a:cubicBezTo>
                  <a:cubicBezTo>
                    <a:pt x="40178" y="13390"/>
                    <a:pt x="41251" y="13323"/>
                    <a:pt x="42324" y="13323"/>
                  </a:cubicBezTo>
                  <a:cubicBezTo>
                    <a:pt x="45706" y="13323"/>
                    <a:pt x="49095" y="13982"/>
                    <a:pt x="52076" y="15423"/>
                  </a:cubicBezTo>
                  <a:cubicBezTo>
                    <a:pt x="56559" y="17592"/>
                    <a:pt x="60128" y="21486"/>
                    <a:pt x="61275" y="26394"/>
                  </a:cubicBezTo>
                  <a:cubicBezTo>
                    <a:pt x="62513" y="31692"/>
                    <a:pt x="61329" y="37217"/>
                    <a:pt x="62158" y="42568"/>
                  </a:cubicBezTo>
                  <a:cubicBezTo>
                    <a:pt x="62899" y="47382"/>
                    <a:pt x="65530" y="51479"/>
                    <a:pt x="69834" y="53841"/>
                  </a:cubicBezTo>
                  <a:cubicBezTo>
                    <a:pt x="72145" y="55108"/>
                    <a:pt x="74752" y="55826"/>
                    <a:pt x="77350" y="55826"/>
                  </a:cubicBezTo>
                  <a:cubicBezTo>
                    <a:pt x="79231" y="55826"/>
                    <a:pt x="81107" y="55449"/>
                    <a:pt x="82862" y="54632"/>
                  </a:cubicBezTo>
                  <a:cubicBezTo>
                    <a:pt x="83793" y="54199"/>
                    <a:pt x="83280" y="52760"/>
                    <a:pt x="82374" y="52760"/>
                  </a:cubicBezTo>
                  <a:cubicBezTo>
                    <a:pt x="82283" y="52760"/>
                    <a:pt x="82188" y="52774"/>
                    <a:pt x="82090" y="52806"/>
                  </a:cubicBezTo>
                  <a:cubicBezTo>
                    <a:pt x="80597" y="53284"/>
                    <a:pt x="79052" y="53524"/>
                    <a:pt x="77517" y="53524"/>
                  </a:cubicBezTo>
                  <a:cubicBezTo>
                    <a:pt x="74177" y="53524"/>
                    <a:pt x="70890" y="52385"/>
                    <a:pt x="68314" y="50078"/>
                  </a:cubicBezTo>
                  <a:cubicBezTo>
                    <a:pt x="63582" y="45839"/>
                    <a:pt x="63930" y="39463"/>
                    <a:pt x="63958" y="33637"/>
                  </a:cubicBezTo>
                  <a:cubicBezTo>
                    <a:pt x="63988" y="27941"/>
                    <a:pt x="63176" y="22541"/>
                    <a:pt x="59221" y="18173"/>
                  </a:cubicBezTo>
                  <a:cubicBezTo>
                    <a:pt x="55331" y="13877"/>
                    <a:pt x="49722" y="11692"/>
                    <a:pt x="44011" y="11353"/>
                  </a:cubicBezTo>
                  <a:cubicBezTo>
                    <a:pt x="43380" y="11316"/>
                    <a:pt x="42729" y="11296"/>
                    <a:pt x="42065" y="11296"/>
                  </a:cubicBezTo>
                  <a:cubicBezTo>
                    <a:pt x="40740" y="11296"/>
                    <a:pt x="39363" y="11376"/>
                    <a:pt x="37993" y="11563"/>
                  </a:cubicBezTo>
                  <a:cubicBezTo>
                    <a:pt x="37628" y="11019"/>
                    <a:pt x="37235" y="10491"/>
                    <a:pt x="36816" y="9997"/>
                  </a:cubicBezTo>
                  <a:cubicBezTo>
                    <a:pt x="32783" y="5203"/>
                    <a:pt x="26552" y="2280"/>
                    <a:pt x="20540" y="907"/>
                  </a:cubicBezTo>
                  <a:cubicBezTo>
                    <a:pt x="17888" y="300"/>
                    <a:pt x="15175" y="1"/>
                    <a:pt x="124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1169;p27">
              <a:extLst>
                <a:ext uri="{FF2B5EF4-FFF2-40B4-BE49-F238E27FC236}">
                  <a16:creationId xmlns:a16="http://schemas.microsoft.com/office/drawing/2014/main" id="{3EA5597C-1DE3-434E-98EB-3588F86A2B8E}"/>
                </a:ext>
              </a:extLst>
            </p:cNvPr>
            <p:cNvGrpSpPr/>
            <p:nvPr/>
          </p:nvGrpSpPr>
          <p:grpSpPr>
            <a:xfrm>
              <a:off x="7175311" y="570842"/>
              <a:ext cx="973777" cy="1159410"/>
              <a:chOff x="7156810" y="552340"/>
              <a:chExt cx="973777" cy="1159410"/>
            </a:xfrm>
          </p:grpSpPr>
          <p:grpSp>
            <p:nvGrpSpPr>
              <p:cNvPr id="45" name="Google Shape;1170;p27">
                <a:extLst>
                  <a:ext uri="{FF2B5EF4-FFF2-40B4-BE49-F238E27FC236}">
                    <a16:creationId xmlns:a16="http://schemas.microsoft.com/office/drawing/2014/main" id="{B8C47A7B-C796-49B0-9F6E-3330BC991686}"/>
                  </a:ext>
                </a:extLst>
              </p:cNvPr>
              <p:cNvGrpSpPr/>
              <p:nvPr/>
            </p:nvGrpSpPr>
            <p:grpSpPr>
              <a:xfrm rot="8043138" flipH="1">
                <a:off x="7382119" y="986199"/>
                <a:ext cx="614505" cy="591325"/>
                <a:chOff x="3804957" y="83162"/>
                <a:chExt cx="915523" cy="1017843"/>
              </a:xfrm>
            </p:grpSpPr>
            <p:sp>
              <p:nvSpPr>
                <p:cNvPr id="63" name="Google Shape;1171;p27">
                  <a:extLst>
                    <a:ext uri="{FF2B5EF4-FFF2-40B4-BE49-F238E27FC236}">
                      <a16:creationId xmlns:a16="http://schemas.microsoft.com/office/drawing/2014/main" id="{30DC4010-E43E-495B-96CF-0D814B61D754}"/>
                    </a:ext>
                  </a:extLst>
                </p:cNvPr>
                <p:cNvSpPr/>
                <p:nvPr/>
              </p:nvSpPr>
              <p:spPr>
                <a:xfrm rot="-5807687">
                  <a:off x="3798535" y="186392"/>
                  <a:ext cx="928366" cy="811383"/>
                </a:xfrm>
                <a:custGeom>
                  <a:avLst/>
                  <a:gdLst/>
                  <a:ahLst/>
                  <a:cxnLst/>
                  <a:rect l="l" t="t" r="r" b="b"/>
                  <a:pathLst>
                    <a:path w="14237" h="12443" extrusionOk="0">
                      <a:moveTo>
                        <a:pt x="14163" y="7113"/>
                      </a:moveTo>
                      <a:cubicBezTo>
                        <a:pt x="12873" y="8254"/>
                        <a:pt x="11281" y="9059"/>
                        <a:pt x="9595" y="9419"/>
                      </a:cubicBezTo>
                      <a:cubicBezTo>
                        <a:pt x="10524" y="10183"/>
                        <a:pt x="11190" y="11257"/>
                        <a:pt x="11462" y="12429"/>
                      </a:cubicBezTo>
                      <a:cubicBezTo>
                        <a:pt x="10453" y="12442"/>
                        <a:pt x="9422" y="12354"/>
                        <a:pt x="8487" y="11974"/>
                      </a:cubicBezTo>
                      <a:cubicBezTo>
                        <a:pt x="7554" y="11594"/>
                        <a:pt x="6716" y="10887"/>
                        <a:pt x="6366" y="9941"/>
                      </a:cubicBezTo>
                      <a:cubicBezTo>
                        <a:pt x="5353" y="10567"/>
                        <a:pt x="4046" y="10597"/>
                        <a:pt x="2919" y="10210"/>
                      </a:cubicBezTo>
                      <a:cubicBezTo>
                        <a:pt x="1792" y="9826"/>
                        <a:pt x="828" y="9065"/>
                        <a:pt x="0" y="8210"/>
                      </a:cubicBezTo>
                      <a:cubicBezTo>
                        <a:pt x="1013" y="7605"/>
                        <a:pt x="2811" y="6989"/>
                        <a:pt x="3922" y="7379"/>
                      </a:cubicBezTo>
                      <a:cubicBezTo>
                        <a:pt x="3131" y="5783"/>
                        <a:pt x="2542" y="4336"/>
                        <a:pt x="3205" y="2679"/>
                      </a:cubicBezTo>
                      <a:cubicBezTo>
                        <a:pt x="4349" y="3033"/>
                        <a:pt x="5359" y="3821"/>
                        <a:pt x="5979" y="4851"/>
                      </a:cubicBezTo>
                      <a:cubicBezTo>
                        <a:pt x="6470" y="2868"/>
                        <a:pt x="7773" y="1101"/>
                        <a:pt x="9523" y="47"/>
                      </a:cubicBezTo>
                      <a:cubicBezTo>
                        <a:pt x="9604" y="0"/>
                        <a:pt x="10113" y="1969"/>
                        <a:pt x="10137" y="2151"/>
                      </a:cubicBezTo>
                      <a:cubicBezTo>
                        <a:pt x="10311" y="3491"/>
                        <a:pt x="10089" y="4875"/>
                        <a:pt x="9520" y="6116"/>
                      </a:cubicBezTo>
                      <a:cubicBezTo>
                        <a:pt x="9574" y="6002"/>
                        <a:pt x="10483" y="5985"/>
                        <a:pt x="10611" y="5982"/>
                      </a:cubicBezTo>
                      <a:cubicBezTo>
                        <a:pt x="11231" y="5965"/>
                        <a:pt x="11853" y="6100"/>
                        <a:pt x="12449" y="6254"/>
                      </a:cubicBezTo>
                      <a:cubicBezTo>
                        <a:pt x="12607" y="6295"/>
                        <a:pt x="14237" y="7049"/>
                        <a:pt x="14163" y="7113"/>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72;p27">
                  <a:extLst>
                    <a:ext uri="{FF2B5EF4-FFF2-40B4-BE49-F238E27FC236}">
                      <a16:creationId xmlns:a16="http://schemas.microsoft.com/office/drawing/2014/main" id="{3C4492D8-AD95-43A4-B16E-4494D250D742}"/>
                    </a:ext>
                  </a:extLst>
                </p:cNvPr>
                <p:cNvSpPr/>
                <p:nvPr/>
              </p:nvSpPr>
              <p:spPr>
                <a:xfrm rot="-5807687">
                  <a:off x="4114074" y="264798"/>
                  <a:ext cx="198754" cy="587198"/>
                </a:xfrm>
                <a:custGeom>
                  <a:avLst/>
                  <a:gdLst/>
                  <a:ahLst/>
                  <a:cxnLst/>
                  <a:rect l="l" t="t" r="r" b="b"/>
                  <a:pathLst>
                    <a:path w="3048" h="9005" extrusionOk="0">
                      <a:moveTo>
                        <a:pt x="3011" y="0"/>
                      </a:moveTo>
                      <a:cubicBezTo>
                        <a:pt x="3000" y="0"/>
                        <a:pt x="2987" y="7"/>
                        <a:pt x="2980" y="17"/>
                      </a:cubicBezTo>
                      <a:cubicBezTo>
                        <a:pt x="2431" y="1141"/>
                        <a:pt x="1920" y="2286"/>
                        <a:pt x="1496" y="3467"/>
                      </a:cubicBezTo>
                      <a:cubicBezTo>
                        <a:pt x="1129" y="4484"/>
                        <a:pt x="806" y="5518"/>
                        <a:pt x="533" y="6565"/>
                      </a:cubicBezTo>
                      <a:lnTo>
                        <a:pt x="620" y="6635"/>
                      </a:lnTo>
                      <a:cubicBezTo>
                        <a:pt x="647" y="6655"/>
                        <a:pt x="654" y="6696"/>
                        <a:pt x="630" y="6722"/>
                      </a:cubicBezTo>
                      <a:cubicBezTo>
                        <a:pt x="617" y="6739"/>
                        <a:pt x="600" y="6747"/>
                        <a:pt x="579" y="6747"/>
                      </a:cubicBezTo>
                      <a:cubicBezTo>
                        <a:pt x="567" y="6747"/>
                        <a:pt x="553" y="6743"/>
                        <a:pt x="543" y="6733"/>
                      </a:cubicBezTo>
                      <a:lnTo>
                        <a:pt x="499" y="6699"/>
                      </a:lnTo>
                      <a:lnTo>
                        <a:pt x="408" y="7062"/>
                      </a:lnTo>
                      <a:cubicBezTo>
                        <a:pt x="341" y="7339"/>
                        <a:pt x="281" y="7618"/>
                        <a:pt x="220" y="7894"/>
                      </a:cubicBezTo>
                      <a:cubicBezTo>
                        <a:pt x="247" y="7891"/>
                        <a:pt x="273" y="7884"/>
                        <a:pt x="301" y="7881"/>
                      </a:cubicBezTo>
                      <a:lnTo>
                        <a:pt x="310" y="7881"/>
                      </a:lnTo>
                      <a:cubicBezTo>
                        <a:pt x="341" y="7881"/>
                        <a:pt x="368" y="7901"/>
                        <a:pt x="374" y="7931"/>
                      </a:cubicBezTo>
                      <a:cubicBezTo>
                        <a:pt x="382" y="7965"/>
                        <a:pt x="357" y="7999"/>
                        <a:pt x="324" y="8005"/>
                      </a:cubicBezTo>
                      <a:cubicBezTo>
                        <a:pt x="281" y="8012"/>
                        <a:pt x="236" y="8022"/>
                        <a:pt x="192" y="8029"/>
                      </a:cubicBezTo>
                      <a:cubicBezTo>
                        <a:pt x="122" y="8355"/>
                        <a:pt x="58" y="8678"/>
                        <a:pt x="1" y="9005"/>
                      </a:cubicBezTo>
                      <a:cubicBezTo>
                        <a:pt x="48" y="8981"/>
                        <a:pt x="95" y="8955"/>
                        <a:pt x="142" y="8924"/>
                      </a:cubicBezTo>
                      <a:cubicBezTo>
                        <a:pt x="149" y="8921"/>
                        <a:pt x="159" y="8914"/>
                        <a:pt x="169" y="8911"/>
                      </a:cubicBezTo>
                      <a:cubicBezTo>
                        <a:pt x="175" y="8928"/>
                        <a:pt x="183" y="8944"/>
                        <a:pt x="189" y="8964"/>
                      </a:cubicBezTo>
                      <a:cubicBezTo>
                        <a:pt x="189" y="8968"/>
                        <a:pt x="192" y="8972"/>
                        <a:pt x="192" y="8975"/>
                      </a:cubicBezTo>
                      <a:cubicBezTo>
                        <a:pt x="226" y="8779"/>
                        <a:pt x="260" y="8588"/>
                        <a:pt x="293" y="8399"/>
                      </a:cubicBezTo>
                      <a:cubicBezTo>
                        <a:pt x="256" y="8366"/>
                        <a:pt x="220" y="8332"/>
                        <a:pt x="183" y="8298"/>
                      </a:cubicBezTo>
                      <a:cubicBezTo>
                        <a:pt x="155" y="8274"/>
                        <a:pt x="152" y="8234"/>
                        <a:pt x="175" y="8207"/>
                      </a:cubicBezTo>
                      <a:cubicBezTo>
                        <a:pt x="189" y="8194"/>
                        <a:pt x="206" y="8187"/>
                        <a:pt x="223" y="8187"/>
                      </a:cubicBezTo>
                      <a:cubicBezTo>
                        <a:pt x="240" y="8187"/>
                        <a:pt x="253" y="8194"/>
                        <a:pt x="267" y="8204"/>
                      </a:cubicBezTo>
                      <a:cubicBezTo>
                        <a:pt x="284" y="8221"/>
                        <a:pt x="304" y="8237"/>
                        <a:pt x="324" y="8254"/>
                      </a:cubicBezTo>
                      <a:cubicBezTo>
                        <a:pt x="382" y="7945"/>
                        <a:pt x="445" y="7639"/>
                        <a:pt x="512" y="7328"/>
                      </a:cubicBezTo>
                      <a:cubicBezTo>
                        <a:pt x="495" y="7339"/>
                        <a:pt x="482" y="7349"/>
                        <a:pt x="466" y="7356"/>
                      </a:cubicBezTo>
                      <a:cubicBezTo>
                        <a:pt x="455" y="7362"/>
                        <a:pt x="445" y="7365"/>
                        <a:pt x="435" y="7365"/>
                      </a:cubicBezTo>
                      <a:cubicBezTo>
                        <a:pt x="411" y="7365"/>
                        <a:pt x="391" y="7353"/>
                        <a:pt x="377" y="7332"/>
                      </a:cubicBezTo>
                      <a:cubicBezTo>
                        <a:pt x="361" y="7302"/>
                        <a:pt x="371" y="7264"/>
                        <a:pt x="402" y="7248"/>
                      </a:cubicBezTo>
                      <a:cubicBezTo>
                        <a:pt x="452" y="7218"/>
                        <a:pt x="499" y="7194"/>
                        <a:pt x="550" y="7167"/>
                      </a:cubicBezTo>
                      <a:cubicBezTo>
                        <a:pt x="553" y="7143"/>
                        <a:pt x="559" y="7123"/>
                        <a:pt x="563" y="7100"/>
                      </a:cubicBezTo>
                      <a:cubicBezTo>
                        <a:pt x="846" y="5885"/>
                        <a:pt x="1196" y="4686"/>
                        <a:pt x="1600" y="3504"/>
                      </a:cubicBezTo>
                      <a:cubicBezTo>
                        <a:pt x="2010" y="2323"/>
                        <a:pt x="2506" y="1175"/>
                        <a:pt x="3040" y="47"/>
                      </a:cubicBezTo>
                      <a:cubicBezTo>
                        <a:pt x="3048" y="30"/>
                        <a:pt x="3040" y="10"/>
                        <a:pt x="3023" y="4"/>
                      </a:cubicBezTo>
                      <a:cubicBezTo>
                        <a:pt x="3020" y="0"/>
                        <a:pt x="3017" y="0"/>
                        <a:pt x="30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173;p27">
                  <a:extLst>
                    <a:ext uri="{FF2B5EF4-FFF2-40B4-BE49-F238E27FC236}">
                      <a16:creationId xmlns:a16="http://schemas.microsoft.com/office/drawing/2014/main" id="{9BFDECA6-482A-4602-AF6E-548137590CDD}"/>
                    </a:ext>
                  </a:extLst>
                </p:cNvPr>
                <p:cNvSpPr/>
                <p:nvPr/>
              </p:nvSpPr>
              <p:spPr>
                <a:xfrm rot="-5807687">
                  <a:off x="4103405" y="341305"/>
                  <a:ext cx="462325" cy="92465"/>
                </a:xfrm>
                <a:custGeom>
                  <a:avLst/>
                  <a:gdLst/>
                  <a:ahLst/>
                  <a:cxnLst/>
                  <a:rect l="l" t="t" r="r" b="b"/>
                  <a:pathLst>
                    <a:path w="7090" h="1418" extrusionOk="0">
                      <a:moveTo>
                        <a:pt x="5995" y="0"/>
                      </a:moveTo>
                      <a:cubicBezTo>
                        <a:pt x="3723" y="0"/>
                        <a:pt x="1657" y="431"/>
                        <a:pt x="189" y="1219"/>
                      </a:cubicBezTo>
                      <a:cubicBezTo>
                        <a:pt x="138" y="1246"/>
                        <a:pt x="91" y="1270"/>
                        <a:pt x="41" y="1300"/>
                      </a:cubicBezTo>
                      <a:cubicBezTo>
                        <a:pt x="10" y="1316"/>
                        <a:pt x="0" y="1354"/>
                        <a:pt x="16" y="1384"/>
                      </a:cubicBezTo>
                      <a:cubicBezTo>
                        <a:pt x="30" y="1405"/>
                        <a:pt x="50" y="1417"/>
                        <a:pt x="74" y="1417"/>
                      </a:cubicBezTo>
                      <a:cubicBezTo>
                        <a:pt x="84" y="1417"/>
                        <a:pt x="94" y="1414"/>
                        <a:pt x="105" y="1408"/>
                      </a:cubicBezTo>
                      <a:cubicBezTo>
                        <a:pt x="121" y="1401"/>
                        <a:pt x="134" y="1391"/>
                        <a:pt x="151" y="1380"/>
                      </a:cubicBezTo>
                      <a:cubicBezTo>
                        <a:pt x="1606" y="569"/>
                        <a:pt x="3693" y="128"/>
                        <a:pt x="5992" y="128"/>
                      </a:cubicBezTo>
                      <a:cubicBezTo>
                        <a:pt x="6329" y="128"/>
                        <a:pt x="6675" y="135"/>
                        <a:pt x="7022" y="155"/>
                      </a:cubicBezTo>
                      <a:cubicBezTo>
                        <a:pt x="7062" y="155"/>
                        <a:pt x="7086" y="132"/>
                        <a:pt x="7090" y="98"/>
                      </a:cubicBezTo>
                      <a:cubicBezTo>
                        <a:pt x="7090" y="61"/>
                        <a:pt x="7062" y="31"/>
                        <a:pt x="7029" y="31"/>
                      </a:cubicBezTo>
                      <a:cubicBezTo>
                        <a:pt x="6679" y="11"/>
                        <a:pt x="6335" y="0"/>
                        <a:pt x="59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174;p27">
                  <a:extLst>
                    <a:ext uri="{FF2B5EF4-FFF2-40B4-BE49-F238E27FC236}">
                      <a16:creationId xmlns:a16="http://schemas.microsoft.com/office/drawing/2014/main" id="{DC88AB9C-50C7-45A3-8B9E-97AB265A9C00}"/>
                    </a:ext>
                  </a:extLst>
                </p:cNvPr>
                <p:cNvSpPr/>
                <p:nvPr/>
              </p:nvSpPr>
              <p:spPr>
                <a:xfrm rot="-5807687">
                  <a:off x="4384816" y="368139"/>
                  <a:ext cx="300348" cy="181604"/>
                </a:xfrm>
                <a:custGeom>
                  <a:avLst/>
                  <a:gdLst/>
                  <a:ahLst/>
                  <a:cxnLst/>
                  <a:rect l="l" t="t" r="r" b="b"/>
                  <a:pathLst>
                    <a:path w="4606" h="2785" extrusionOk="0">
                      <a:moveTo>
                        <a:pt x="71" y="0"/>
                      </a:moveTo>
                      <a:cubicBezTo>
                        <a:pt x="54" y="0"/>
                        <a:pt x="37" y="7"/>
                        <a:pt x="23" y="20"/>
                      </a:cubicBezTo>
                      <a:cubicBezTo>
                        <a:pt x="0" y="47"/>
                        <a:pt x="3" y="87"/>
                        <a:pt x="31" y="111"/>
                      </a:cubicBezTo>
                      <a:cubicBezTo>
                        <a:pt x="68" y="145"/>
                        <a:pt x="104" y="179"/>
                        <a:pt x="141" y="212"/>
                      </a:cubicBezTo>
                      <a:cubicBezTo>
                        <a:pt x="1414" y="1327"/>
                        <a:pt x="2922" y="2215"/>
                        <a:pt x="4515" y="2781"/>
                      </a:cubicBezTo>
                      <a:cubicBezTo>
                        <a:pt x="4521" y="2784"/>
                        <a:pt x="4528" y="2784"/>
                        <a:pt x="4535" y="2784"/>
                      </a:cubicBezTo>
                      <a:cubicBezTo>
                        <a:pt x="4562" y="2784"/>
                        <a:pt x="4585" y="2771"/>
                        <a:pt x="4596" y="2744"/>
                      </a:cubicBezTo>
                      <a:cubicBezTo>
                        <a:pt x="4605" y="2710"/>
                        <a:pt x="4588" y="2673"/>
                        <a:pt x="4558" y="2663"/>
                      </a:cubicBezTo>
                      <a:cubicBezTo>
                        <a:pt x="2956" y="2094"/>
                        <a:pt x="1441" y="1195"/>
                        <a:pt x="172" y="67"/>
                      </a:cubicBezTo>
                      <a:cubicBezTo>
                        <a:pt x="152" y="50"/>
                        <a:pt x="132" y="34"/>
                        <a:pt x="115" y="17"/>
                      </a:cubicBezTo>
                      <a:cubicBezTo>
                        <a:pt x="101" y="7"/>
                        <a:pt x="88" y="0"/>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75;p27">
                  <a:extLst>
                    <a:ext uri="{FF2B5EF4-FFF2-40B4-BE49-F238E27FC236}">
                      <a16:creationId xmlns:a16="http://schemas.microsoft.com/office/drawing/2014/main" id="{EAE4139B-2906-4B58-AF86-15CEE39A7A40}"/>
                    </a:ext>
                  </a:extLst>
                </p:cNvPr>
                <p:cNvSpPr/>
                <p:nvPr/>
              </p:nvSpPr>
              <p:spPr>
                <a:xfrm rot="-5807687">
                  <a:off x="4238947" y="610808"/>
                  <a:ext cx="141632" cy="129112"/>
                </a:xfrm>
                <a:custGeom>
                  <a:avLst/>
                  <a:gdLst/>
                  <a:ahLst/>
                  <a:cxnLst/>
                  <a:rect l="l" t="t" r="r" b="b"/>
                  <a:pathLst>
                    <a:path w="2172" h="1980" extrusionOk="0">
                      <a:moveTo>
                        <a:pt x="1" y="0"/>
                      </a:moveTo>
                      <a:cubicBezTo>
                        <a:pt x="14" y="77"/>
                        <a:pt x="24" y="151"/>
                        <a:pt x="34" y="226"/>
                      </a:cubicBezTo>
                      <a:cubicBezTo>
                        <a:pt x="576" y="801"/>
                        <a:pt x="1226" y="1309"/>
                        <a:pt x="1855" y="1808"/>
                      </a:cubicBezTo>
                      <a:lnTo>
                        <a:pt x="2017" y="1932"/>
                      </a:lnTo>
                      <a:lnTo>
                        <a:pt x="2061" y="1966"/>
                      </a:lnTo>
                      <a:cubicBezTo>
                        <a:pt x="2071" y="1976"/>
                        <a:pt x="2085" y="1980"/>
                        <a:pt x="2097" y="1980"/>
                      </a:cubicBezTo>
                      <a:cubicBezTo>
                        <a:pt x="2118" y="1980"/>
                        <a:pt x="2135" y="1972"/>
                        <a:pt x="2148" y="1955"/>
                      </a:cubicBezTo>
                      <a:cubicBezTo>
                        <a:pt x="2172" y="1929"/>
                        <a:pt x="2165" y="1888"/>
                        <a:pt x="2138" y="1868"/>
                      </a:cubicBezTo>
                      <a:lnTo>
                        <a:pt x="2051" y="1798"/>
                      </a:lnTo>
                      <a:lnTo>
                        <a:pt x="1933" y="1707"/>
                      </a:lnTo>
                      <a:cubicBezTo>
                        <a:pt x="1256" y="1175"/>
                        <a:pt x="556" y="62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176;p27">
                  <a:extLst>
                    <a:ext uri="{FF2B5EF4-FFF2-40B4-BE49-F238E27FC236}">
                      <a16:creationId xmlns:a16="http://schemas.microsoft.com/office/drawing/2014/main" id="{65CD486F-01D6-4094-A9C9-7F2F11D636DC}"/>
                    </a:ext>
                  </a:extLst>
                </p:cNvPr>
                <p:cNvSpPr/>
                <p:nvPr/>
              </p:nvSpPr>
              <p:spPr>
                <a:xfrm rot="-5807687">
                  <a:off x="4392668" y="660644"/>
                  <a:ext cx="129112" cy="17411"/>
                </a:xfrm>
                <a:custGeom>
                  <a:avLst/>
                  <a:gdLst/>
                  <a:ahLst/>
                  <a:cxnLst/>
                  <a:rect l="l" t="t" r="r" b="b"/>
                  <a:pathLst>
                    <a:path w="1980" h="267" extrusionOk="0">
                      <a:moveTo>
                        <a:pt x="1908" y="1"/>
                      </a:moveTo>
                      <a:lnTo>
                        <a:pt x="1899" y="1"/>
                      </a:lnTo>
                      <a:cubicBezTo>
                        <a:pt x="1871" y="4"/>
                        <a:pt x="1845" y="11"/>
                        <a:pt x="1818" y="14"/>
                      </a:cubicBezTo>
                      <a:cubicBezTo>
                        <a:pt x="1349" y="99"/>
                        <a:pt x="838" y="139"/>
                        <a:pt x="303" y="139"/>
                      </a:cubicBezTo>
                      <a:cubicBezTo>
                        <a:pt x="218" y="139"/>
                        <a:pt x="134" y="139"/>
                        <a:pt x="50" y="135"/>
                      </a:cubicBezTo>
                      <a:cubicBezTo>
                        <a:pt x="33" y="179"/>
                        <a:pt x="16" y="220"/>
                        <a:pt x="0" y="264"/>
                      </a:cubicBezTo>
                      <a:cubicBezTo>
                        <a:pt x="104" y="264"/>
                        <a:pt x="205" y="267"/>
                        <a:pt x="303" y="267"/>
                      </a:cubicBezTo>
                      <a:cubicBezTo>
                        <a:pt x="828" y="267"/>
                        <a:pt x="1329" y="226"/>
                        <a:pt x="1790" y="149"/>
                      </a:cubicBezTo>
                      <a:cubicBezTo>
                        <a:pt x="1834" y="142"/>
                        <a:pt x="1879" y="132"/>
                        <a:pt x="1922" y="125"/>
                      </a:cubicBezTo>
                      <a:cubicBezTo>
                        <a:pt x="1955" y="119"/>
                        <a:pt x="1980" y="85"/>
                        <a:pt x="1972" y="51"/>
                      </a:cubicBezTo>
                      <a:cubicBezTo>
                        <a:pt x="1966" y="21"/>
                        <a:pt x="1939" y="1"/>
                        <a:pt x="19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177;p27">
                  <a:extLst>
                    <a:ext uri="{FF2B5EF4-FFF2-40B4-BE49-F238E27FC236}">
                      <a16:creationId xmlns:a16="http://schemas.microsoft.com/office/drawing/2014/main" id="{01F58AD0-361C-40C4-A7F3-C124F110D6F0}"/>
                    </a:ext>
                  </a:extLst>
                </p:cNvPr>
                <p:cNvSpPr/>
                <p:nvPr/>
              </p:nvSpPr>
              <p:spPr>
                <a:xfrm rot="-5807687">
                  <a:off x="4302425" y="249321"/>
                  <a:ext cx="87183" cy="36060"/>
                </a:xfrm>
                <a:custGeom>
                  <a:avLst/>
                  <a:gdLst/>
                  <a:ahLst/>
                  <a:cxnLst/>
                  <a:rect l="l" t="t" r="r" b="b"/>
                  <a:pathLst>
                    <a:path w="1337" h="553" extrusionOk="0">
                      <a:moveTo>
                        <a:pt x="1043" y="44"/>
                      </a:moveTo>
                      <a:cubicBezTo>
                        <a:pt x="764" y="219"/>
                        <a:pt x="465" y="344"/>
                        <a:pt x="145" y="424"/>
                      </a:cubicBezTo>
                      <a:cubicBezTo>
                        <a:pt x="0" y="458"/>
                        <a:pt x="24" y="552"/>
                        <a:pt x="168" y="519"/>
                      </a:cubicBezTo>
                      <a:cubicBezTo>
                        <a:pt x="549" y="424"/>
                        <a:pt x="902" y="273"/>
                        <a:pt x="1232" y="64"/>
                      </a:cubicBezTo>
                      <a:cubicBezTo>
                        <a:pt x="1337" y="0"/>
                        <a:pt x="1094" y="10"/>
                        <a:pt x="1043" y="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178;p27">
                  <a:extLst>
                    <a:ext uri="{FF2B5EF4-FFF2-40B4-BE49-F238E27FC236}">
                      <a16:creationId xmlns:a16="http://schemas.microsoft.com/office/drawing/2014/main" id="{8FD8C2E7-8987-4790-A8DB-7D08C6F85E16}"/>
                    </a:ext>
                  </a:extLst>
                </p:cNvPr>
                <p:cNvSpPr/>
                <p:nvPr/>
              </p:nvSpPr>
              <p:spPr>
                <a:xfrm rot="-5807687">
                  <a:off x="4347064" y="333782"/>
                  <a:ext cx="82619" cy="27518"/>
                </a:xfrm>
                <a:custGeom>
                  <a:avLst/>
                  <a:gdLst/>
                  <a:ahLst/>
                  <a:cxnLst/>
                  <a:rect l="l" t="t" r="r" b="b"/>
                  <a:pathLst>
                    <a:path w="1267" h="422" extrusionOk="0">
                      <a:moveTo>
                        <a:pt x="1102" y="41"/>
                      </a:moveTo>
                      <a:cubicBezTo>
                        <a:pt x="785" y="136"/>
                        <a:pt x="465" y="220"/>
                        <a:pt x="145" y="293"/>
                      </a:cubicBezTo>
                      <a:cubicBezTo>
                        <a:pt x="0" y="327"/>
                        <a:pt x="24" y="422"/>
                        <a:pt x="169" y="388"/>
                      </a:cubicBezTo>
                      <a:cubicBezTo>
                        <a:pt x="492" y="313"/>
                        <a:pt x="808" y="229"/>
                        <a:pt x="1125" y="136"/>
                      </a:cubicBezTo>
                      <a:cubicBezTo>
                        <a:pt x="1267" y="95"/>
                        <a:pt x="1243" y="1"/>
                        <a:pt x="1102" y="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179;p27">
                  <a:extLst>
                    <a:ext uri="{FF2B5EF4-FFF2-40B4-BE49-F238E27FC236}">
                      <a16:creationId xmlns:a16="http://schemas.microsoft.com/office/drawing/2014/main" id="{D5FC1885-B13B-451D-BF22-95569BBF1F4D}"/>
                    </a:ext>
                  </a:extLst>
                </p:cNvPr>
                <p:cNvSpPr/>
                <p:nvPr/>
              </p:nvSpPr>
              <p:spPr>
                <a:xfrm rot="-5807687">
                  <a:off x="4299514" y="325897"/>
                  <a:ext cx="98855" cy="34495"/>
                </a:xfrm>
                <a:custGeom>
                  <a:avLst/>
                  <a:gdLst/>
                  <a:ahLst/>
                  <a:cxnLst/>
                  <a:rect l="l" t="t" r="r" b="b"/>
                  <a:pathLst>
                    <a:path w="1516" h="529" extrusionOk="0">
                      <a:moveTo>
                        <a:pt x="1229" y="38"/>
                      </a:moveTo>
                      <a:cubicBezTo>
                        <a:pt x="909" y="219"/>
                        <a:pt x="572" y="341"/>
                        <a:pt x="209" y="394"/>
                      </a:cubicBezTo>
                      <a:cubicBezTo>
                        <a:pt x="101" y="411"/>
                        <a:pt x="0" y="529"/>
                        <a:pt x="168" y="502"/>
                      </a:cubicBezTo>
                      <a:cubicBezTo>
                        <a:pt x="596" y="438"/>
                        <a:pt x="1000" y="300"/>
                        <a:pt x="1374" y="88"/>
                      </a:cubicBezTo>
                      <a:cubicBezTo>
                        <a:pt x="1515" y="7"/>
                        <a:pt x="1296" y="0"/>
                        <a:pt x="1229" y="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180;p27">
                  <a:extLst>
                    <a:ext uri="{FF2B5EF4-FFF2-40B4-BE49-F238E27FC236}">
                      <a16:creationId xmlns:a16="http://schemas.microsoft.com/office/drawing/2014/main" id="{FD2B0FC3-83EE-4ED3-87DB-4D70DD64AD4C}"/>
                    </a:ext>
                  </a:extLst>
                </p:cNvPr>
                <p:cNvSpPr/>
                <p:nvPr/>
              </p:nvSpPr>
              <p:spPr>
                <a:xfrm rot="-5807687">
                  <a:off x="4367761" y="449514"/>
                  <a:ext cx="88748" cy="18519"/>
                </a:xfrm>
                <a:custGeom>
                  <a:avLst/>
                  <a:gdLst/>
                  <a:ahLst/>
                  <a:cxnLst/>
                  <a:rect l="l" t="t" r="r" b="b"/>
                  <a:pathLst>
                    <a:path w="1361" h="284" extrusionOk="0">
                      <a:moveTo>
                        <a:pt x="1192" y="44"/>
                      </a:moveTo>
                      <a:cubicBezTo>
                        <a:pt x="893" y="132"/>
                        <a:pt x="593" y="169"/>
                        <a:pt x="280" y="152"/>
                      </a:cubicBezTo>
                      <a:cubicBezTo>
                        <a:pt x="220" y="149"/>
                        <a:pt x="1" y="260"/>
                        <a:pt x="128" y="263"/>
                      </a:cubicBezTo>
                      <a:cubicBezTo>
                        <a:pt x="498" y="283"/>
                        <a:pt x="862" y="243"/>
                        <a:pt x="1219" y="139"/>
                      </a:cubicBezTo>
                      <a:cubicBezTo>
                        <a:pt x="1360" y="98"/>
                        <a:pt x="1337" y="0"/>
                        <a:pt x="1192" y="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181;p27">
                  <a:extLst>
                    <a:ext uri="{FF2B5EF4-FFF2-40B4-BE49-F238E27FC236}">
                      <a16:creationId xmlns:a16="http://schemas.microsoft.com/office/drawing/2014/main" id="{2784FCDA-16D0-402B-A638-84A63A59F541}"/>
                    </a:ext>
                  </a:extLst>
                </p:cNvPr>
                <p:cNvSpPr/>
                <p:nvPr/>
              </p:nvSpPr>
              <p:spPr>
                <a:xfrm rot="-5807687">
                  <a:off x="4253874" y="791696"/>
                  <a:ext cx="38277" cy="43298"/>
                </a:xfrm>
                <a:custGeom>
                  <a:avLst/>
                  <a:gdLst/>
                  <a:ahLst/>
                  <a:cxnLst/>
                  <a:rect l="l" t="t" r="r" b="b"/>
                  <a:pathLst>
                    <a:path w="587" h="664" extrusionOk="0">
                      <a:moveTo>
                        <a:pt x="27" y="132"/>
                      </a:moveTo>
                      <a:cubicBezTo>
                        <a:pt x="121" y="286"/>
                        <a:pt x="219" y="441"/>
                        <a:pt x="314" y="592"/>
                      </a:cubicBezTo>
                      <a:cubicBezTo>
                        <a:pt x="357" y="664"/>
                        <a:pt x="586" y="572"/>
                        <a:pt x="556" y="529"/>
                      </a:cubicBezTo>
                      <a:cubicBezTo>
                        <a:pt x="462" y="374"/>
                        <a:pt x="364" y="222"/>
                        <a:pt x="269" y="67"/>
                      </a:cubicBezTo>
                      <a:cubicBezTo>
                        <a:pt x="226" y="0"/>
                        <a:pt x="0" y="88"/>
                        <a:pt x="27" y="1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182;p27">
                  <a:extLst>
                    <a:ext uri="{FF2B5EF4-FFF2-40B4-BE49-F238E27FC236}">
                      <a16:creationId xmlns:a16="http://schemas.microsoft.com/office/drawing/2014/main" id="{0BAF2AB6-56A1-4747-B8D4-FE47A7F4B8A3}"/>
                    </a:ext>
                  </a:extLst>
                </p:cNvPr>
                <p:cNvSpPr/>
                <p:nvPr/>
              </p:nvSpPr>
              <p:spPr>
                <a:xfrm rot="-5807687">
                  <a:off x="4342339" y="831945"/>
                  <a:ext cx="110006" cy="16041"/>
                </a:xfrm>
                <a:custGeom>
                  <a:avLst/>
                  <a:gdLst/>
                  <a:ahLst/>
                  <a:cxnLst/>
                  <a:rect l="l" t="t" r="r" b="b"/>
                  <a:pathLst>
                    <a:path w="1687" h="246" extrusionOk="0">
                      <a:moveTo>
                        <a:pt x="1605" y="128"/>
                      </a:moveTo>
                      <a:cubicBezTo>
                        <a:pt x="1141" y="23"/>
                        <a:pt x="680" y="0"/>
                        <a:pt x="209" y="47"/>
                      </a:cubicBezTo>
                      <a:cubicBezTo>
                        <a:pt x="101" y="57"/>
                        <a:pt x="0" y="171"/>
                        <a:pt x="168" y="154"/>
                      </a:cubicBezTo>
                      <a:cubicBezTo>
                        <a:pt x="586" y="111"/>
                        <a:pt x="999" y="138"/>
                        <a:pt x="1407" y="229"/>
                      </a:cubicBezTo>
                      <a:cubicBezTo>
                        <a:pt x="1471" y="246"/>
                        <a:pt x="1686" y="145"/>
                        <a:pt x="1605" y="1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183;p27">
                  <a:extLst>
                    <a:ext uri="{FF2B5EF4-FFF2-40B4-BE49-F238E27FC236}">
                      <a16:creationId xmlns:a16="http://schemas.microsoft.com/office/drawing/2014/main" id="{52938AAF-2D8B-4DB0-BAAB-9AAD52822D0A}"/>
                    </a:ext>
                  </a:extLst>
                </p:cNvPr>
                <p:cNvSpPr/>
                <p:nvPr/>
              </p:nvSpPr>
              <p:spPr>
                <a:xfrm rot="-5807687">
                  <a:off x="4443869" y="688527"/>
                  <a:ext cx="104072" cy="13498"/>
                </a:xfrm>
                <a:custGeom>
                  <a:avLst/>
                  <a:gdLst/>
                  <a:ahLst/>
                  <a:cxnLst/>
                  <a:rect l="l" t="t" r="r" b="b"/>
                  <a:pathLst>
                    <a:path w="1596" h="207" extrusionOk="0">
                      <a:moveTo>
                        <a:pt x="1428" y="24"/>
                      </a:moveTo>
                      <a:cubicBezTo>
                        <a:pt x="1047" y="75"/>
                        <a:pt x="663" y="92"/>
                        <a:pt x="280" y="68"/>
                      </a:cubicBezTo>
                      <a:cubicBezTo>
                        <a:pt x="219" y="65"/>
                        <a:pt x="0" y="173"/>
                        <a:pt x="128" y="179"/>
                      </a:cubicBezTo>
                      <a:cubicBezTo>
                        <a:pt x="549" y="206"/>
                        <a:pt x="970" y="189"/>
                        <a:pt x="1387" y="133"/>
                      </a:cubicBezTo>
                      <a:cubicBezTo>
                        <a:pt x="1495" y="119"/>
                        <a:pt x="1596" y="1"/>
                        <a:pt x="1428" y="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184;p27">
                  <a:extLst>
                    <a:ext uri="{FF2B5EF4-FFF2-40B4-BE49-F238E27FC236}">
                      <a16:creationId xmlns:a16="http://schemas.microsoft.com/office/drawing/2014/main" id="{661B8B49-F41A-413C-A4F1-25DC359CFF06}"/>
                    </a:ext>
                  </a:extLst>
                </p:cNvPr>
                <p:cNvSpPr/>
                <p:nvPr/>
              </p:nvSpPr>
              <p:spPr>
                <a:xfrm rot="-5807687">
                  <a:off x="4466865" y="774340"/>
                  <a:ext cx="61948" cy="18715"/>
                </a:xfrm>
                <a:custGeom>
                  <a:avLst/>
                  <a:gdLst/>
                  <a:ahLst/>
                  <a:cxnLst/>
                  <a:rect l="l" t="t" r="r" b="b"/>
                  <a:pathLst>
                    <a:path w="950" h="287" extrusionOk="0">
                      <a:moveTo>
                        <a:pt x="822" y="165"/>
                      </a:moveTo>
                      <a:cubicBezTo>
                        <a:pt x="634" y="142"/>
                        <a:pt x="458" y="94"/>
                        <a:pt x="280" y="24"/>
                      </a:cubicBezTo>
                      <a:cubicBezTo>
                        <a:pt x="219" y="1"/>
                        <a:pt x="0" y="94"/>
                        <a:pt x="84" y="128"/>
                      </a:cubicBezTo>
                      <a:cubicBezTo>
                        <a:pt x="273" y="206"/>
                        <a:pt x="465" y="253"/>
                        <a:pt x="667" y="279"/>
                      </a:cubicBezTo>
                      <a:cubicBezTo>
                        <a:pt x="730" y="287"/>
                        <a:pt x="949" y="182"/>
                        <a:pt x="822" y="1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185;p27">
                  <a:extLst>
                    <a:ext uri="{FF2B5EF4-FFF2-40B4-BE49-F238E27FC236}">
                      <a16:creationId xmlns:a16="http://schemas.microsoft.com/office/drawing/2014/main" id="{5B3714D7-EB2A-49DA-9DB3-16B74171566A}"/>
                    </a:ext>
                  </a:extLst>
                </p:cNvPr>
                <p:cNvSpPr/>
                <p:nvPr/>
              </p:nvSpPr>
              <p:spPr>
                <a:xfrm rot="-5807687">
                  <a:off x="4290241" y="641816"/>
                  <a:ext cx="121222" cy="87183"/>
                </a:xfrm>
                <a:custGeom>
                  <a:avLst/>
                  <a:gdLst/>
                  <a:ahLst/>
                  <a:cxnLst/>
                  <a:rect l="l" t="t" r="r" b="b"/>
                  <a:pathLst>
                    <a:path w="1859" h="1337" extrusionOk="0">
                      <a:moveTo>
                        <a:pt x="1775" y="1202"/>
                      </a:moveTo>
                      <a:cubicBezTo>
                        <a:pt x="1206" y="905"/>
                        <a:pt x="641" y="593"/>
                        <a:pt x="270" y="54"/>
                      </a:cubicBezTo>
                      <a:cubicBezTo>
                        <a:pt x="233" y="0"/>
                        <a:pt x="1" y="77"/>
                        <a:pt x="44" y="142"/>
                      </a:cubicBezTo>
                      <a:cubicBezTo>
                        <a:pt x="422" y="690"/>
                        <a:pt x="1001" y="1003"/>
                        <a:pt x="1576" y="1306"/>
                      </a:cubicBezTo>
                      <a:cubicBezTo>
                        <a:pt x="1634" y="1337"/>
                        <a:pt x="1859" y="1245"/>
                        <a:pt x="1775" y="12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1186;p27">
                <a:extLst>
                  <a:ext uri="{FF2B5EF4-FFF2-40B4-BE49-F238E27FC236}">
                    <a16:creationId xmlns:a16="http://schemas.microsoft.com/office/drawing/2014/main" id="{94CF402A-4BF3-4E74-9770-830CA2481796}"/>
                  </a:ext>
                </a:extLst>
              </p:cNvPr>
              <p:cNvGrpSpPr/>
              <p:nvPr/>
            </p:nvGrpSpPr>
            <p:grpSpPr>
              <a:xfrm rot="-8235155" flipH="1">
                <a:off x="7320053" y="665687"/>
                <a:ext cx="647290" cy="690442"/>
                <a:chOff x="3804957" y="83162"/>
                <a:chExt cx="915523" cy="1017843"/>
              </a:xfrm>
            </p:grpSpPr>
            <p:sp>
              <p:nvSpPr>
                <p:cNvPr id="47" name="Google Shape;1187;p27">
                  <a:extLst>
                    <a:ext uri="{FF2B5EF4-FFF2-40B4-BE49-F238E27FC236}">
                      <a16:creationId xmlns:a16="http://schemas.microsoft.com/office/drawing/2014/main" id="{9C49E916-6019-410B-AC50-1E8C3AF0D333}"/>
                    </a:ext>
                  </a:extLst>
                </p:cNvPr>
                <p:cNvSpPr/>
                <p:nvPr/>
              </p:nvSpPr>
              <p:spPr>
                <a:xfrm rot="-5807687">
                  <a:off x="3798535" y="186392"/>
                  <a:ext cx="928366" cy="811383"/>
                </a:xfrm>
                <a:custGeom>
                  <a:avLst/>
                  <a:gdLst/>
                  <a:ahLst/>
                  <a:cxnLst/>
                  <a:rect l="l" t="t" r="r" b="b"/>
                  <a:pathLst>
                    <a:path w="14237" h="12443" extrusionOk="0">
                      <a:moveTo>
                        <a:pt x="14163" y="7113"/>
                      </a:moveTo>
                      <a:cubicBezTo>
                        <a:pt x="12873" y="8254"/>
                        <a:pt x="11281" y="9059"/>
                        <a:pt x="9595" y="9419"/>
                      </a:cubicBezTo>
                      <a:cubicBezTo>
                        <a:pt x="10524" y="10183"/>
                        <a:pt x="11190" y="11257"/>
                        <a:pt x="11462" y="12429"/>
                      </a:cubicBezTo>
                      <a:cubicBezTo>
                        <a:pt x="10453" y="12442"/>
                        <a:pt x="9422" y="12354"/>
                        <a:pt x="8487" y="11974"/>
                      </a:cubicBezTo>
                      <a:cubicBezTo>
                        <a:pt x="7554" y="11594"/>
                        <a:pt x="6716" y="10887"/>
                        <a:pt x="6366" y="9941"/>
                      </a:cubicBezTo>
                      <a:cubicBezTo>
                        <a:pt x="5353" y="10567"/>
                        <a:pt x="4046" y="10597"/>
                        <a:pt x="2919" y="10210"/>
                      </a:cubicBezTo>
                      <a:cubicBezTo>
                        <a:pt x="1792" y="9826"/>
                        <a:pt x="828" y="9065"/>
                        <a:pt x="0" y="8210"/>
                      </a:cubicBezTo>
                      <a:cubicBezTo>
                        <a:pt x="1013" y="7605"/>
                        <a:pt x="2811" y="6989"/>
                        <a:pt x="3922" y="7379"/>
                      </a:cubicBezTo>
                      <a:cubicBezTo>
                        <a:pt x="3131" y="5783"/>
                        <a:pt x="2542" y="4336"/>
                        <a:pt x="3205" y="2679"/>
                      </a:cubicBezTo>
                      <a:cubicBezTo>
                        <a:pt x="4349" y="3033"/>
                        <a:pt x="5359" y="3821"/>
                        <a:pt x="5979" y="4851"/>
                      </a:cubicBezTo>
                      <a:cubicBezTo>
                        <a:pt x="6470" y="2868"/>
                        <a:pt x="7773" y="1101"/>
                        <a:pt x="9523" y="47"/>
                      </a:cubicBezTo>
                      <a:cubicBezTo>
                        <a:pt x="9604" y="0"/>
                        <a:pt x="10113" y="1969"/>
                        <a:pt x="10137" y="2151"/>
                      </a:cubicBezTo>
                      <a:cubicBezTo>
                        <a:pt x="10311" y="3491"/>
                        <a:pt x="10089" y="4875"/>
                        <a:pt x="9520" y="6116"/>
                      </a:cubicBezTo>
                      <a:cubicBezTo>
                        <a:pt x="9574" y="6002"/>
                        <a:pt x="10483" y="5985"/>
                        <a:pt x="10611" y="5982"/>
                      </a:cubicBezTo>
                      <a:cubicBezTo>
                        <a:pt x="11231" y="5965"/>
                        <a:pt x="11853" y="6100"/>
                        <a:pt x="12449" y="6254"/>
                      </a:cubicBezTo>
                      <a:cubicBezTo>
                        <a:pt x="12607" y="6295"/>
                        <a:pt x="14237" y="7049"/>
                        <a:pt x="14163" y="711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88;p27">
                  <a:extLst>
                    <a:ext uri="{FF2B5EF4-FFF2-40B4-BE49-F238E27FC236}">
                      <a16:creationId xmlns:a16="http://schemas.microsoft.com/office/drawing/2014/main" id="{280222C0-6FB5-4092-8DC9-7CFE4E6E6410}"/>
                    </a:ext>
                  </a:extLst>
                </p:cNvPr>
                <p:cNvSpPr/>
                <p:nvPr/>
              </p:nvSpPr>
              <p:spPr>
                <a:xfrm rot="-5807687">
                  <a:off x="4114074" y="264798"/>
                  <a:ext cx="198754" cy="587198"/>
                </a:xfrm>
                <a:custGeom>
                  <a:avLst/>
                  <a:gdLst/>
                  <a:ahLst/>
                  <a:cxnLst/>
                  <a:rect l="l" t="t" r="r" b="b"/>
                  <a:pathLst>
                    <a:path w="3048" h="9005" extrusionOk="0">
                      <a:moveTo>
                        <a:pt x="3011" y="0"/>
                      </a:moveTo>
                      <a:cubicBezTo>
                        <a:pt x="3000" y="0"/>
                        <a:pt x="2987" y="7"/>
                        <a:pt x="2980" y="17"/>
                      </a:cubicBezTo>
                      <a:cubicBezTo>
                        <a:pt x="2431" y="1141"/>
                        <a:pt x="1920" y="2286"/>
                        <a:pt x="1496" y="3467"/>
                      </a:cubicBezTo>
                      <a:cubicBezTo>
                        <a:pt x="1129" y="4484"/>
                        <a:pt x="806" y="5518"/>
                        <a:pt x="533" y="6565"/>
                      </a:cubicBezTo>
                      <a:lnTo>
                        <a:pt x="620" y="6635"/>
                      </a:lnTo>
                      <a:cubicBezTo>
                        <a:pt x="647" y="6655"/>
                        <a:pt x="654" y="6696"/>
                        <a:pt x="630" y="6722"/>
                      </a:cubicBezTo>
                      <a:cubicBezTo>
                        <a:pt x="617" y="6739"/>
                        <a:pt x="600" y="6747"/>
                        <a:pt x="579" y="6747"/>
                      </a:cubicBezTo>
                      <a:cubicBezTo>
                        <a:pt x="567" y="6747"/>
                        <a:pt x="553" y="6743"/>
                        <a:pt x="543" y="6733"/>
                      </a:cubicBezTo>
                      <a:lnTo>
                        <a:pt x="499" y="6699"/>
                      </a:lnTo>
                      <a:lnTo>
                        <a:pt x="408" y="7062"/>
                      </a:lnTo>
                      <a:cubicBezTo>
                        <a:pt x="341" y="7339"/>
                        <a:pt x="281" y="7618"/>
                        <a:pt x="220" y="7894"/>
                      </a:cubicBezTo>
                      <a:cubicBezTo>
                        <a:pt x="247" y="7891"/>
                        <a:pt x="273" y="7884"/>
                        <a:pt x="301" y="7881"/>
                      </a:cubicBezTo>
                      <a:lnTo>
                        <a:pt x="310" y="7881"/>
                      </a:lnTo>
                      <a:cubicBezTo>
                        <a:pt x="341" y="7881"/>
                        <a:pt x="368" y="7901"/>
                        <a:pt x="374" y="7931"/>
                      </a:cubicBezTo>
                      <a:cubicBezTo>
                        <a:pt x="382" y="7965"/>
                        <a:pt x="357" y="7999"/>
                        <a:pt x="324" y="8005"/>
                      </a:cubicBezTo>
                      <a:cubicBezTo>
                        <a:pt x="281" y="8012"/>
                        <a:pt x="236" y="8022"/>
                        <a:pt x="192" y="8029"/>
                      </a:cubicBezTo>
                      <a:cubicBezTo>
                        <a:pt x="122" y="8355"/>
                        <a:pt x="58" y="8678"/>
                        <a:pt x="1" y="9005"/>
                      </a:cubicBezTo>
                      <a:cubicBezTo>
                        <a:pt x="48" y="8981"/>
                        <a:pt x="95" y="8955"/>
                        <a:pt x="142" y="8924"/>
                      </a:cubicBezTo>
                      <a:cubicBezTo>
                        <a:pt x="149" y="8921"/>
                        <a:pt x="159" y="8914"/>
                        <a:pt x="169" y="8911"/>
                      </a:cubicBezTo>
                      <a:cubicBezTo>
                        <a:pt x="175" y="8928"/>
                        <a:pt x="183" y="8944"/>
                        <a:pt x="189" y="8964"/>
                      </a:cubicBezTo>
                      <a:cubicBezTo>
                        <a:pt x="189" y="8968"/>
                        <a:pt x="192" y="8972"/>
                        <a:pt x="192" y="8975"/>
                      </a:cubicBezTo>
                      <a:cubicBezTo>
                        <a:pt x="226" y="8779"/>
                        <a:pt x="260" y="8588"/>
                        <a:pt x="293" y="8399"/>
                      </a:cubicBezTo>
                      <a:cubicBezTo>
                        <a:pt x="256" y="8366"/>
                        <a:pt x="220" y="8332"/>
                        <a:pt x="183" y="8298"/>
                      </a:cubicBezTo>
                      <a:cubicBezTo>
                        <a:pt x="155" y="8274"/>
                        <a:pt x="152" y="8234"/>
                        <a:pt x="175" y="8207"/>
                      </a:cubicBezTo>
                      <a:cubicBezTo>
                        <a:pt x="189" y="8194"/>
                        <a:pt x="206" y="8187"/>
                        <a:pt x="223" y="8187"/>
                      </a:cubicBezTo>
                      <a:cubicBezTo>
                        <a:pt x="240" y="8187"/>
                        <a:pt x="253" y="8194"/>
                        <a:pt x="267" y="8204"/>
                      </a:cubicBezTo>
                      <a:cubicBezTo>
                        <a:pt x="284" y="8221"/>
                        <a:pt x="304" y="8237"/>
                        <a:pt x="324" y="8254"/>
                      </a:cubicBezTo>
                      <a:cubicBezTo>
                        <a:pt x="382" y="7945"/>
                        <a:pt x="445" y="7639"/>
                        <a:pt x="512" y="7328"/>
                      </a:cubicBezTo>
                      <a:cubicBezTo>
                        <a:pt x="495" y="7339"/>
                        <a:pt x="482" y="7349"/>
                        <a:pt x="466" y="7356"/>
                      </a:cubicBezTo>
                      <a:cubicBezTo>
                        <a:pt x="455" y="7362"/>
                        <a:pt x="445" y="7365"/>
                        <a:pt x="435" y="7365"/>
                      </a:cubicBezTo>
                      <a:cubicBezTo>
                        <a:pt x="411" y="7365"/>
                        <a:pt x="391" y="7353"/>
                        <a:pt x="377" y="7332"/>
                      </a:cubicBezTo>
                      <a:cubicBezTo>
                        <a:pt x="361" y="7302"/>
                        <a:pt x="371" y="7264"/>
                        <a:pt x="402" y="7248"/>
                      </a:cubicBezTo>
                      <a:cubicBezTo>
                        <a:pt x="452" y="7218"/>
                        <a:pt x="499" y="7194"/>
                        <a:pt x="550" y="7167"/>
                      </a:cubicBezTo>
                      <a:cubicBezTo>
                        <a:pt x="553" y="7143"/>
                        <a:pt x="559" y="7123"/>
                        <a:pt x="563" y="7100"/>
                      </a:cubicBezTo>
                      <a:cubicBezTo>
                        <a:pt x="846" y="5885"/>
                        <a:pt x="1196" y="4686"/>
                        <a:pt x="1600" y="3504"/>
                      </a:cubicBezTo>
                      <a:cubicBezTo>
                        <a:pt x="2010" y="2323"/>
                        <a:pt x="2506" y="1175"/>
                        <a:pt x="3040" y="47"/>
                      </a:cubicBezTo>
                      <a:cubicBezTo>
                        <a:pt x="3048" y="30"/>
                        <a:pt x="3040" y="10"/>
                        <a:pt x="3023" y="4"/>
                      </a:cubicBezTo>
                      <a:cubicBezTo>
                        <a:pt x="3020" y="0"/>
                        <a:pt x="3017" y="0"/>
                        <a:pt x="3011"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89;p27">
                  <a:extLst>
                    <a:ext uri="{FF2B5EF4-FFF2-40B4-BE49-F238E27FC236}">
                      <a16:creationId xmlns:a16="http://schemas.microsoft.com/office/drawing/2014/main" id="{C4809053-AABC-4FA2-BAF9-66C2E7493902}"/>
                    </a:ext>
                  </a:extLst>
                </p:cNvPr>
                <p:cNvSpPr/>
                <p:nvPr/>
              </p:nvSpPr>
              <p:spPr>
                <a:xfrm rot="-5807687">
                  <a:off x="4103405" y="341305"/>
                  <a:ext cx="462325" cy="92465"/>
                </a:xfrm>
                <a:custGeom>
                  <a:avLst/>
                  <a:gdLst/>
                  <a:ahLst/>
                  <a:cxnLst/>
                  <a:rect l="l" t="t" r="r" b="b"/>
                  <a:pathLst>
                    <a:path w="7090" h="1418" extrusionOk="0">
                      <a:moveTo>
                        <a:pt x="5995" y="0"/>
                      </a:moveTo>
                      <a:cubicBezTo>
                        <a:pt x="3723" y="0"/>
                        <a:pt x="1657" y="431"/>
                        <a:pt x="189" y="1219"/>
                      </a:cubicBezTo>
                      <a:cubicBezTo>
                        <a:pt x="138" y="1246"/>
                        <a:pt x="91" y="1270"/>
                        <a:pt x="41" y="1300"/>
                      </a:cubicBezTo>
                      <a:cubicBezTo>
                        <a:pt x="10" y="1316"/>
                        <a:pt x="0" y="1354"/>
                        <a:pt x="16" y="1384"/>
                      </a:cubicBezTo>
                      <a:cubicBezTo>
                        <a:pt x="30" y="1405"/>
                        <a:pt x="50" y="1417"/>
                        <a:pt x="74" y="1417"/>
                      </a:cubicBezTo>
                      <a:cubicBezTo>
                        <a:pt x="84" y="1417"/>
                        <a:pt x="94" y="1414"/>
                        <a:pt x="105" y="1408"/>
                      </a:cubicBezTo>
                      <a:cubicBezTo>
                        <a:pt x="121" y="1401"/>
                        <a:pt x="134" y="1391"/>
                        <a:pt x="151" y="1380"/>
                      </a:cubicBezTo>
                      <a:cubicBezTo>
                        <a:pt x="1606" y="569"/>
                        <a:pt x="3693" y="128"/>
                        <a:pt x="5992" y="128"/>
                      </a:cubicBezTo>
                      <a:cubicBezTo>
                        <a:pt x="6329" y="128"/>
                        <a:pt x="6675" y="135"/>
                        <a:pt x="7022" y="155"/>
                      </a:cubicBezTo>
                      <a:cubicBezTo>
                        <a:pt x="7062" y="155"/>
                        <a:pt x="7086" y="132"/>
                        <a:pt x="7090" y="98"/>
                      </a:cubicBezTo>
                      <a:cubicBezTo>
                        <a:pt x="7090" y="61"/>
                        <a:pt x="7062" y="31"/>
                        <a:pt x="7029" y="31"/>
                      </a:cubicBezTo>
                      <a:cubicBezTo>
                        <a:pt x="6679" y="11"/>
                        <a:pt x="6335" y="0"/>
                        <a:pt x="5995"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90;p27">
                  <a:extLst>
                    <a:ext uri="{FF2B5EF4-FFF2-40B4-BE49-F238E27FC236}">
                      <a16:creationId xmlns:a16="http://schemas.microsoft.com/office/drawing/2014/main" id="{7D2CC539-A771-4900-93D0-8D317FF3C13C}"/>
                    </a:ext>
                  </a:extLst>
                </p:cNvPr>
                <p:cNvSpPr/>
                <p:nvPr/>
              </p:nvSpPr>
              <p:spPr>
                <a:xfrm rot="-5807687">
                  <a:off x="4384816" y="368139"/>
                  <a:ext cx="300348" cy="181604"/>
                </a:xfrm>
                <a:custGeom>
                  <a:avLst/>
                  <a:gdLst/>
                  <a:ahLst/>
                  <a:cxnLst/>
                  <a:rect l="l" t="t" r="r" b="b"/>
                  <a:pathLst>
                    <a:path w="4606" h="2785" extrusionOk="0">
                      <a:moveTo>
                        <a:pt x="71" y="0"/>
                      </a:moveTo>
                      <a:cubicBezTo>
                        <a:pt x="54" y="0"/>
                        <a:pt x="37" y="7"/>
                        <a:pt x="23" y="20"/>
                      </a:cubicBezTo>
                      <a:cubicBezTo>
                        <a:pt x="0" y="47"/>
                        <a:pt x="3" y="87"/>
                        <a:pt x="31" y="111"/>
                      </a:cubicBezTo>
                      <a:cubicBezTo>
                        <a:pt x="68" y="145"/>
                        <a:pt x="104" y="179"/>
                        <a:pt x="141" y="212"/>
                      </a:cubicBezTo>
                      <a:cubicBezTo>
                        <a:pt x="1414" y="1327"/>
                        <a:pt x="2922" y="2215"/>
                        <a:pt x="4515" y="2781"/>
                      </a:cubicBezTo>
                      <a:cubicBezTo>
                        <a:pt x="4521" y="2784"/>
                        <a:pt x="4528" y="2784"/>
                        <a:pt x="4535" y="2784"/>
                      </a:cubicBezTo>
                      <a:cubicBezTo>
                        <a:pt x="4562" y="2784"/>
                        <a:pt x="4585" y="2771"/>
                        <a:pt x="4596" y="2744"/>
                      </a:cubicBezTo>
                      <a:cubicBezTo>
                        <a:pt x="4605" y="2710"/>
                        <a:pt x="4588" y="2673"/>
                        <a:pt x="4558" y="2663"/>
                      </a:cubicBezTo>
                      <a:cubicBezTo>
                        <a:pt x="2956" y="2094"/>
                        <a:pt x="1441" y="1195"/>
                        <a:pt x="172" y="67"/>
                      </a:cubicBezTo>
                      <a:cubicBezTo>
                        <a:pt x="152" y="50"/>
                        <a:pt x="132" y="34"/>
                        <a:pt x="115" y="17"/>
                      </a:cubicBezTo>
                      <a:cubicBezTo>
                        <a:pt x="101" y="7"/>
                        <a:pt x="88" y="0"/>
                        <a:pt x="71"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91;p27">
                  <a:extLst>
                    <a:ext uri="{FF2B5EF4-FFF2-40B4-BE49-F238E27FC236}">
                      <a16:creationId xmlns:a16="http://schemas.microsoft.com/office/drawing/2014/main" id="{BC55ABBF-D527-4709-A42E-96C63265F4A2}"/>
                    </a:ext>
                  </a:extLst>
                </p:cNvPr>
                <p:cNvSpPr/>
                <p:nvPr/>
              </p:nvSpPr>
              <p:spPr>
                <a:xfrm rot="-5807687">
                  <a:off x="4238947" y="610808"/>
                  <a:ext cx="141632" cy="129112"/>
                </a:xfrm>
                <a:custGeom>
                  <a:avLst/>
                  <a:gdLst/>
                  <a:ahLst/>
                  <a:cxnLst/>
                  <a:rect l="l" t="t" r="r" b="b"/>
                  <a:pathLst>
                    <a:path w="2172" h="1980" extrusionOk="0">
                      <a:moveTo>
                        <a:pt x="1" y="0"/>
                      </a:moveTo>
                      <a:cubicBezTo>
                        <a:pt x="14" y="77"/>
                        <a:pt x="24" y="151"/>
                        <a:pt x="34" y="226"/>
                      </a:cubicBezTo>
                      <a:cubicBezTo>
                        <a:pt x="576" y="801"/>
                        <a:pt x="1226" y="1309"/>
                        <a:pt x="1855" y="1808"/>
                      </a:cubicBezTo>
                      <a:lnTo>
                        <a:pt x="2017" y="1932"/>
                      </a:lnTo>
                      <a:lnTo>
                        <a:pt x="2061" y="1966"/>
                      </a:lnTo>
                      <a:cubicBezTo>
                        <a:pt x="2071" y="1976"/>
                        <a:pt x="2085" y="1980"/>
                        <a:pt x="2097" y="1980"/>
                      </a:cubicBezTo>
                      <a:cubicBezTo>
                        <a:pt x="2118" y="1980"/>
                        <a:pt x="2135" y="1972"/>
                        <a:pt x="2148" y="1955"/>
                      </a:cubicBezTo>
                      <a:cubicBezTo>
                        <a:pt x="2172" y="1929"/>
                        <a:pt x="2165" y="1888"/>
                        <a:pt x="2138" y="1868"/>
                      </a:cubicBezTo>
                      <a:lnTo>
                        <a:pt x="2051" y="1798"/>
                      </a:lnTo>
                      <a:lnTo>
                        <a:pt x="1933" y="1707"/>
                      </a:lnTo>
                      <a:cubicBezTo>
                        <a:pt x="1256" y="1175"/>
                        <a:pt x="556" y="626"/>
                        <a:pt x="1"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92;p27">
                  <a:extLst>
                    <a:ext uri="{FF2B5EF4-FFF2-40B4-BE49-F238E27FC236}">
                      <a16:creationId xmlns:a16="http://schemas.microsoft.com/office/drawing/2014/main" id="{7B03BCDF-C08E-4039-8A1A-2F34E6A698C6}"/>
                    </a:ext>
                  </a:extLst>
                </p:cNvPr>
                <p:cNvSpPr/>
                <p:nvPr/>
              </p:nvSpPr>
              <p:spPr>
                <a:xfrm rot="-5807687">
                  <a:off x="4392668" y="660644"/>
                  <a:ext cx="129112" cy="17411"/>
                </a:xfrm>
                <a:custGeom>
                  <a:avLst/>
                  <a:gdLst/>
                  <a:ahLst/>
                  <a:cxnLst/>
                  <a:rect l="l" t="t" r="r" b="b"/>
                  <a:pathLst>
                    <a:path w="1980" h="267" extrusionOk="0">
                      <a:moveTo>
                        <a:pt x="1908" y="1"/>
                      </a:moveTo>
                      <a:lnTo>
                        <a:pt x="1899" y="1"/>
                      </a:lnTo>
                      <a:cubicBezTo>
                        <a:pt x="1871" y="4"/>
                        <a:pt x="1845" y="11"/>
                        <a:pt x="1818" y="14"/>
                      </a:cubicBezTo>
                      <a:cubicBezTo>
                        <a:pt x="1349" y="99"/>
                        <a:pt x="838" y="139"/>
                        <a:pt x="303" y="139"/>
                      </a:cubicBezTo>
                      <a:cubicBezTo>
                        <a:pt x="218" y="139"/>
                        <a:pt x="134" y="139"/>
                        <a:pt x="50" y="135"/>
                      </a:cubicBezTo>
                      <a:cubicBezTo>
                        <a:pt x="33" y="179"/>
                        <a:pt x="16" y="220"/>
                        <a:pt x="0" y="264"/>
                      </a:cubicBezTo>
                      <a:cubicBezTo>
                        <a:pt x="104" y="264"/>
                        <a:pt x="205" y="267"/>
                        <a:pt x="303" y="267"/>
                      </a:cubicBezTo>
                      <a:cubicBezTo>
                        <a:pt x="828" y="267"/>
                        <a:pt x="1329" y="226"/>
                        <a:pt x="1790" y="149"/>
                      </a:cubicBezTo>
                      <a:cubicBezTo>
                        <a:pt x="1834" y="142"/>
                        <a:pt x="1879" y="132"/>
                        <a:pt x="1922" y="125"/>
                      </a:cubicBezTo>
                      <a:cubicBezTo>
                        <a:pt x="1955" y="119"/>
                        <a:pt x="1980" y="85"/>
                        <a:pt x="1972" y="51"/>
                      </a:cubicBezTo>
                      <a:cubicBezTo>
                        <a:pt x="1966" y="21"/>
                        <a:pt x="1939" y="1"/>
                        <a:pt x="1908" y="1"/>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93;p27">
                  <a:extLst>
                    <a:ext uri="{FF2B5EF4-FFF2-40B4-BE49-F238E27FC236}">
                      <a16:creationId xmlns:a16="http://schemas.microsoft.com/office/drawing/2014/main" id="{B4CE6B25-3062-444D-9F0F-0B1322C901A3}"/>
                    </a:ext>
                  </a:extLst>
                </p:cNvPr>
                <p:cNvSpPr/>
                <p:nvPr/>
              </p:nvSpPr>
              <p:spPr>
                <a:xfrm rot="-5807687">
                  <a:off x="4302425" y="249321"/>
                  <a:ext cx="87183" cy="36060"/>
                </a:xfrm>
                <a:custGeom>
                  <a:avLst/>
                  <a:gdLst/>
                  <a:ahLst/>
                  <a:cxnLst/>
                  <a:rect l="l" t="t" r="r" b="b"/>
                  <a:pathLst>
                    <a:path w="1337" h="553" extrusionOk="0">
                      <a:moveTo>
                        <a:pt x="1043" y="44"/>
                      </a:moveTo>
                      <a:cubicBezTo>
                        <a:pt x="764" y="219"/>
                        <a:pt x="465" y="344"/>
                        <a:pt x="145" y="424"/>
                      </a:cubicBezTo>
                      <a:cubicBezTo>
                        <a:pt x="0" y="458"/>
                        <a:pt x="24" y="552"/>
                        <a:pt x="168" y="519"/>
                      </a:cubicBezTo>
                      <a:cubicBezTo>
                        <a:pt x="549" y="424"/>
                        <a:pt x="902" y="273"/>
                        <a:pt x="1232" y="64"/>
                      </a:cubicBezTo>
                      <a:cubicBezTo>
                        <a:pt x="1337" y="0"/>
                        <a:pt x="1094" y="10"/>
                        <a:pt x="1043" y="44"/>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94;p27">
                  <a:extLst>
                    <a:ext uri="{FF2B5EF4-FFF2-40B4-BE49-F238E27FC236}">
                      <a16:creationId xmlns:a16="http://schemas.microsoft.com/office/drawing/2014/main" id="{BBB9966F-2322-445B-A158-294F7AC7FABE}"/>
                    </a:ext>
                  </a:extLst>
                </p:cNvPr>
                <p:cNvSpPr/>
                <p:nvPr/>
              </p:nvSpPr>
              <p:spPr>
                <a:xfrm rot="-5807687">
                  <a:off x="4347064" y="333782"/>
                  <a:ext cx="82619" cy="27518"/>
                </a:xfrm>
                <a:custGeom>
                  <a:avLst/>
                  <a:gdLst/>
                  <a:ahLst/>
                  <a:cxnLst/>
                  <a:rect l="l" t="t" r="r" b="b"/>
                  <a:pathLst>
                    <a:path w="1267" h="422" extrusionOk="0">
                      <a:moveTo>
                        <a:pt x="1102" y="41"/>
                      </a:moveTo>
                      <a:cubicBezTo>
                        <a:pt x="785" y="136"/>
                        <a:pt x="465" y="220"/>
                        <a:pt x="145" y="293"/>
                      </a:cubicBezTo>
                      <a:cubicBezTo>
                        <a:pt x="0" y="327"/>
                        <a:pt x="24" y="422"/>
                        <a:pt x="169" y="388"/>
                      </a:cubicBezTo>
                      <a:cubicBezTo>
                        <a:pt x="492" y="313"/>
                        <a:pt x="808" y="229"/>
                        <a:pt x="1125" y="136"/>
                      </a:cubicBezTo>
                      <a:cubicBezTo>
                        <a:pt x="1267" y="95"/>
                        <a:pt x="1243" y="1"/>
                        <a:pt x="1102" y="41"/>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95;p27">
                  <a:extLst>
                    <a:ext uri="{FF2B5EF4-FFF2-40B4-BE49-F238E27FC236}">
                      <a16:creationId xmlns:a16="http://schemas.microsoft.com/office/drawing/2014/main" id="{7BE34544-6585-49E9-8615-62E684CB81E8}"/>
                    </a:ext>
                  </a:extLst>
                </p:cNvPr>
                <p:cNvSpPr/>
                <p:nvPr/>
              </p:nvSpPr>
              <p:spPr>
                <a:xfrm rot="-5807687">
                  <a:off x="4299514" y="325897"/>
                  <a:ext cx="98855" cy="34495"/>
                </a:xfrm>
                <a:custGeom>
                  <a:avLst/>
                  <a:gdLst/>
                  <a:ahLst/>
                  <a:cxnLst/>
                  <a:rect l="l" t="t" r="r" b="b"/>
                  <a:pathLst>
                    <a:path w="1516" h="529" extrusionOk="0">
                      <a:moveTo>
                        <a:pt x="1229" y="38"/>
                      </a:moveTo>
                      <a:cubicBezTo>
                        <a:pt x="909" y="219"/>
                        <a:pt x="572" y="341"/>
                        <a:pt x="209" y="394"/>
                      </a:cubicBezTo>
                      <a:cubicBezTo>
                        <a:pt x="101" y="411"/>
                        <a:pt x="0" y="529"/>
                        <a:pt x="168" y="502"/>
                      </a:cubicBezTo>
                      <a:cubicBezTo>
                        <a:pt x="596" y="438"/>
                        <a:pt x="1000" y="300"/>
                        <a:pt x="1374" y="88"/>
                      </a:cubicBezTo>
                      <a:cubicBezTo>
                        <a:pt x="1515" y="7"/>
                        <a:pt x="1296" y="0"/>
                        <a:pt x="1229" y="3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96;p27">
                  <a:extLst>
                    <a:ext uri="{FF2B5EF4-FFF2-40B4-BE49-F238E27FC236}">
                      <a16:creationId xmlns:a16="http://schemas.microsoft.com/office/drawing/2014/main" id="{93778924-44D3-4C84-AC86-44FA24924F4F}"/>
                    </a:ext>
                  </a:extLst>
                </p:cNvPr>
                <p:cNvSpPr/>
                <p:nvPr/>
              </p:nvSpPr>
              <p:spPr>
                <a:xfrm rot="-5807687">
                  <a:off x="4367761" y="449514"/>
                  <a:ext cx="88748" cy="18519"/>
                </a:xfrm>
                <a:custGeom>
                  <a:avLst/>
                  <a:gdLst/>
                  <a:ahLst/>
                  <a:cxnLst/>
                  <a:rect l="l" t="t" r="r" b="b"/>
                  <a:pathLst>
                    <a:path w="1361" h="284" extrusionOk="0">
                      <a:moveTo>
                        <a:pt x="1192" y="44"/>
                      </a:moveTo>
                      <a:cubicBezTo>
                        <a:pt x="893" y="132"/>
                        <a:pt x="593" y="169"/>
                        <a:pt x="280" y="152"/>
                      </a:cubicBezTo>
                      <a:cubicBezTo>
                        <a:pt x="220" y="149"/>
                        <a:pt x="1" y="260"/>
                        <a:pt x="128" y="263"/>
                      </a:cubicBezTo>
                      <a:cubicBezTo>
                        <a:pt x="498" y="283"/>
                        <a:pt x="862" y="243"/>
                        <a:pt x="1219" y="139"/>
                      </a:cubicBezTo>
                      <a:cubicBezTo>
                        <a:pt x="1360" y="98"/>
                        <a:pt x="1337" y="0"/>
                        <a:pt x="1192" y="44"/>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97;p27">
                  <a:extLst>
                    <a:ext uri="{FF2B5EF4-FFF2-40B4-BE49-F238E27FC236}">
                      <a16:creationId xmlns:a16="http://schemas.microsoft.com/office/drawing/2014/main" id="{78DA38FE-8443-4AE9-AA8D-6EAD8713FF50}"/>
                    </a:ext>
                  </a:extLst>
                </p:cNvPr>
                <p:cNvSpPr/>
                <p:nvPr/>
              </p:nvSpPr>
              <p:spPr>
                <a:xfrm rot="-5807687">
                  <a:off x="4179126" y="802964"/>
                  <a:ext cx="42450" cy="94030"/>
                </a:xfrm>
                <a:custGeom>
                  <a:avLst/>
                  <a:gdLst/>
                  <a:ahLst/>
                  <a:cxnLst/>
                  <a:rect l="l" t="t" r="r" b="b"/>
                  <a:pathLst>
                    <a:path w="651" h="1442" extrusionOk="0">
                      <a:moveTo>
                        <a:pt x="14" y="128"/>
                      </a:moveTo>
                      <a:cubicBezTo>
                        <a:pt x="95" y="559"/>
                        <a:pt x="182" y="980"/>
                        <a:pt x="381" y="1371"/>
                      </a:cubicBezTo>
                      <a:cubicBezTo>
                        <a:pt x="418" y="1441"/>
                        <a:pt x="651" y="1360"/>
                        <a:pt x="623" y="1306"/>
                      </a:cubicBezTo>
                      <a:cubicBezTo>
                        <a:pt x="424" y="916"/>
                        <a:pt x="337" y="492"/>
                        <a:pt x="256" y="64"/>
                      </a:cubicBezTo>
                      <a:cubicBezTo>
                        <a:pt x="247" y="1"/>
                        <a:pt x="0" y="58"/>
                        <a:pt x="14" y="12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98;p27">
                  <a:extLst>
                    <a:ext uri="{FF2B5EF4-FFF2-40B4-BE49-F238E27FC236}">
                      <a16:creationId xmlns:a16="http://schemas.microsoft.com/office/drawing/2014/main" id="{30B6747C-29E9-4CE7-B714-EFA9D841587D}"/>
                    </a:ext>
                  </a:extLst>
                </p:cNvPr>
                <p:cNvSpPr/>
                <p:nvPr/>
              </p:nvSpPr>
              <p:spPr>
                <a:xfrm rot="-5807687">
                  <a:off x="4253874" y="791696"/>
                  <a:ext cx="38277" cy="43298"/>
                </a:xfrm>
                <a:custGeom>
                  <a:avLst/>
                  <a:gdLst/>
                  <a:ahLst/>
                  <a:cxnLst/>
                  <a:rect l="l" t="t" r="r" b="b"/>
                  <a:pathLst>
                    <a:path w="587" h="664" extrusionOk="0">
                      <a:moveTo>
                        <a:pt x="27" y="132"/>
                      </a:moveTo>
                      <a:cubicBezTo>
                        <a:pt x="121" y="286"/>
                        <a:pt x="219" y="441"/>
                        <a:pt x="314" y="592"/>
                      </a:cubicBezTo>
                      <a:cubicBezTo>
                        <a:pt x="357" y="664"/>
                        <a:pt x="586" y="572"/>
                        <a:pt x="556" y="529"/>
                      </a:cubicBezTo>
                      <a:cubicBezTo>
                        <a:pt x="462" y="374"/>
                        <a:pt x="364" y="222"/>
                        <a:pt x="269" y="67"/>
                      </a:cubicBezTo>
                      <a:cubicBezTo>
                        <a:pt x="226" y="0"/>
                        <a:pt x="0" y="88"/>
                        <a:pt x="27" y="132"/>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99;p27">
                  <a:extLst>
                    <a:ext uri="{FF2B5EF4-FFF2-40B4-BE49-F238E27FC236}">
                      <a16:creationId xmlns:a16="http://schemas.microsoft.com/office/drawing/2014/main" id="{FDCB616F-B9C3-4252-AE16-113B493BF68F}"/>
                    </a:ext>
                  </a:extLst>
                </p:cNvPr>
                <p:cNvSpPr/>
                <p:nvPr/>
              </p:nvSpPr>
              <p:spPr>
                <a:xfrm rot="-5807687">
                  <a:off x="4342339" y="831945"/>
                  <a:ext cx="110006" cy="16041"/>
                </a:xfrm>
                <a:custGeom>
                  <a:avLst/>
                  <a:gdLst/>
                  <a:ahLst/>
                  <a:cxnLst/>
                  <a:rect l="l" t="t" r="r" b="b"/>
                  <a:pathLst>
                    <a:path w="1687" h="246" extrusionOk="0">
                      <a:moveTo>
                        <a:pt x="1605" y="128"/>
                      </a:moveTo>
                      <a:cubicBezTo>
                        <a:pt x="1141" y="23"/>
                        <a:pt x="680" y="0"/>
                        <a:pt x="209" y="47"/>
                      </a:cubicBezTo>
                      <a:cubicBezTo>
                        <a:pt x="101" y="57"/>
                        <a:pt x="0" y="171"/>
                        <a:pt x="168" y="154"/>
                      </a:cubicBezTo>
                      <a:cubicBezTo>
                        <a:pt x="586" y="111"/>
                        <a:pt x="999" y="138"/>
                        <a:pt x="1407" y="229"/>
                      </a:cubicBezTo>
                      <a:cubicBezTo>
                        <a:pt x="1471" y="246"/>
                        <a:pt x="1686" y="145"/>
                        <a:pt x="1605" y="12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200;p27">
                  <a:extLst>
                    <a:ext uri="{FF2B5EF4-FFF2-40B4-BE49-F238E27FC236}">
                      <a16:creationId xmlns:a16="http://schemas.microsoft.com/office/drawing/2014/main" id="{72C8DB27-2784-454B-81D3-A7B6FA74B4EF}"/>
                    </a:ext>
                  </a:extLst>
                </p:cNvPr>
                <p:cNvSpPr/>
                <p:nvPr/>
              </p:nvSpPr>
              <p:spPr>
                <a:xfrm rot="-5807687">
                  <a:off x="4443869" y="688527"/>
                  <a:ext cx="104072" cy="13498"/>
                </a:xfrm>
                <a:custGeom>
                  <a:avLst/>
                  <a:gdLst/>
                  <a:ahLst/>
                  <a:cxnLst/>
                  <a:rect l="l" t="t" r="r" b="b"/>
                  <a:pathLst>
                    <a:path w="1596" h="207" extrusionOk="0">
                      <a:moveTo>
                        <a:pt x="1428" y="24"/>
                      </a:moveTo>
                      <a:cubicBezTo>
                        <a:pt x="1047" y="75"/>
                        <a:pt x="663" y="92"/>
                        <a:pt x="280" y="68"/>
                      </a:cubicBezTo>
                      <a:cubicBezTo>
                        <a:pt x="219" y="65"/>
                        <a:pt x="0" y="173"/>
                        <a:pt x="128" y="179"/>
                      </a:cubicBezTo>
                      <a:cubicBezTo>
                        <a:pt x="549" y="206"/>
                        <a:pt x="970" y="189"/>
                        <a:pt x="1387" y="133"/>
                      </a:cubicBezTo>
                      <a:cubicBezTo>
                        <a:pt x="1495" y="119"/>
                        <a:pt x="1596" y="1"/>
                        <a:pt x="1428" y="24"/>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201;p27">
                  <a:extLst>
                    <a:ext uri="{FF2B5EF4-FFF2-40B4-BE49-F238E27FC236}">
                      <a16:creationId xmlns:a16="http://schemas.microsoft.com/office/drawing/2014/main" id="{1B02EA78-88DB-46B4-9181-E8D0C4143F03}"/>
                    </a:ext>
                  </a:extLst>
                </p:cNvPr>
                <p:cNvSpPr/>
                <p:nvPr/>
              </p:nvSpPr>
              <p:spPr>
                <a:xfrm rot="-5807687">
                  <a:off x="4466865" y="774340"/>
                  <a:ext cx="61948" cy="18715"/>
                </a:xfrm>
                <a:custGeom>
                  <a:avLst/>
                  <a:gdLst/>
                  <a:ahLst/>
                  <a:cxnLst/>
                  <a:rect l="l" t="t" r="r" b="b"/>
                  <a:pathLst>
                    <a:path w="950" h="287" extrusionOk="0">
                      <a:moveTo>
                        <a:pt x="822" y="165"/>
                      </a:moveTo>
                      <a:cubicBezTo>
                        <a:pt x="634" y="142"/>
                        <a:pt x="458" y="94"/>
                        <a:pt x="280" y="24"/>
                      </a:cubicBezTo>
                      <a:cubicBezTo>
                        <a:pt x="219" y="1"/>
                        <a:pt x="0" y="94"/>
                        <a:pt x="84" y="128"/>
                      </a:cubicBezTo>
                      <a:cubicBezTo>
                        <a:pt x="273" y="206"/>
                        <a:pt x="465" y="253"/>
                        <a:pt x="667" y="279"/>
                      </a:cubicBezTo>
                      <a:cubicBezTo>
                        <a:pt x="730" y="287"/>
                        <a:pt x="949" y="182"/>
                        <a:pt x="822" y="165"/>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202;p27">
                  <a:extLst>
                    <a:ext uri="{FF2B5EF4-FFF2-40B4-BE49-F238E27FC236}">
                      <a16:creationId xmlns:a16="http://schemas.microsoft.com/office/drawing/2014/main" id="{57E61ECE-CD3A-46ED-8EAB-42C3FC327AFB}"/>
                    </a:ext>
                  </a:extLst>
                </p:cNvPr>
                <p:cNvSpPr/>
                <p:nvPr/>
              </p:nvSpPr>
              <p:spPr>
                <a:xfrm rot="-5807687">
                  <a:off x="4290241" y="641816"/>
                  <a:ext cx="121222" cy="87183"/>
                </a:xfrm>
                <a:custGeom>
                  <a:avLst/>
                  <a:gdLst/>
                  <a:ahLst/>
                  <a:cxnLst/>
                  <a:rect l="l" t="t" r="r" b="b"/>
                  <a:pathLst>
                    <a:path w="1859" h="1337" extrusionOk="0">
                      <a:moveTo>
                        <a:pt x="1775" y="1202"/>
                      </a:moveTo>
                      <a:cubicBezTo>
                        <a:pt x="1206" y="905"/>
                        <a:pt x="641" y="593"/>
                        <a:pt x="270" y="54"/>
                      </a:cubicBezTo>
                      <a:cubicBezTo>
                        <a:pt x="233" y="0"/>
                        <a:pt x="1" y="77"/>
                        <a:pt x="44" y="142"/>
                      </a:cubicBezTo>
                      <a:cubicBezTo>
                        <a:pt x="422" y="690"/>
                        <a:pt x="1001" y="1003"/>
                        <a:pt x="1576" y="1306"/>
                      </a:cubicBezTo>
                      <a:cubicBezTo>
                        <a:pt x="1634" y="1337"/>
                        <a:pt x="1859" y="1245"/>
                        <a:pt x="1775" y="1202"/>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 name="Google Shape;1203;p27">
              <a:extLst>
                <a:ext uri="{FF2B5EF4-FFF2-40B4-BE49-F238E27FC236}">
                  <a16:creationId xmlns:a16="http://schemas.microsoft.com/office/drawing/2014/main" id="{4A679893-8471-402A-8850-B6DBE6C62CE5}"/>
                </a:ext>
              </a:extLst>
            </p:cNvPr>
            <p:cNvGrpSpPr/>
            <p:nvPr/>
          </p:nvGrpSpPr>
          <p:grpSpPr>
            <a:xfrm rot="4971062" flipH="1">
              <a:off x="8602670" y="689971"/>
              <a:ext cx="380335" cy="481217"/>
              <a:chOff x="3804957" y="83162"/>
              <a:chExt cx="915523" cy="1017843"/>
            </a:xfrm>
          </p:grpSpPr>
          <p:sp>
            <p:nvSpPr>
              <p:cNvPr id="32" name="Google Shape;1204;p27">
                <a:extLst>
                  <a:ext uri="{FF2B5EF4-FFF2-40B4-BE49-F238E27FC236}">
                    <a16:creationId xmlns:a16="http://schemas.microsoft.com/office/drawing/2014/main" id="{E7AC033F-F955-4FC7-A416-3449F3A0A597}"/>
                  </a:ext>
                </a:extLst>
              </p:cNvPr>
              <p:cNvSpPr/>
              <p:nvPr/>
            </p:nvSpPr>
            <p:spPr>
              <a:xfrm rot="-5807687">
                <a:off x="3798535" y="186392"/>
                <a:ext cx="928366" cy="811383"/>
              </a:xfrm>
              <a:custGeom>
                <a:avLst/>
                <a:gdLst/>
                <a:ahLst/>
                <a:cxnLst/>
                <a:rect l="l" t="t" r="r" b="b"/>
                <a:pathLst>
                  <a:path w="14237" h="12443" extrusionOk="0">
                    <a:moveTo>
                      <a:pt x="14163" y="7113"/>
                    </a:moveTo>
                    <a:cubicBezTo>
                      <a:pt x="12873" y="8254"/>
                      <a:pt x="11281" y="9059"/>
                      <a:pt x="9595" y="9419"/>
                    </a:cubicBezTo>
                    <a:cubicBezTo>
                      <a:pt x="10524" y="10183"/>
                      <a:pt x="11190" y="11257"/>
                      <a:pt x="11462" y="12429"/>
                    </a:cubicBezTo>
                    <a:cubicBezTo>
                      <a:pt x="10453" y="12442"/>
                      <a:pt x="9422" y="12354"/>
                      <a:pt x="8487" y="11974"/>
                    </a:cubicBezTo>
                    <a:cubicBezTo>
                      <a:pt x="7554" y="11594"/>
                      <a:pt x="6716" y="10887"/>
                      <a:pt x="6366" y="9941"/>
                    </a:cubicBezTo>
                    <a:cubicBezTo>
                      <a:pt x="5353" y="10567"/>
                      <a:pt x="4046" y="10597"/>
                      <a:pt x="2919" y="10210"/>
                    </a:cubicBezTo>
                    <a:cubicBezTo>
                      <a:pt x="1792" y="9826"/>
                      <a:pt x="828" y="9065"/>
                      <a:pt x="0" y="8210"/>
                    </a:cubicBezTo>
                    <a:cubicBezTo>
                      <a:pt x="1013" y="7605"/>
                      <a:pt x="2811" y="6989"/>
                      <a:pt x="3922" y="7379"/>
                    </a:cubicBezTo>
                    <a:cubicBezTo>
                      <a:pt x="3131" y="5783"/>
                      <a:pt x="2542" y="4336"/>
                      <a:pt x="3205" y="2679"/>
                    </a:cubicBezTo>
                    <a:cubicBezTo>
                      <a:pt x="4349" y="3033"/>
                      <a:pt x="5359" y="3821"/>
                      <a:pt x="5979" y="4851"/>
                    </a:cubicBezTo>
                    <a:cubicBezTo>
                      <a:pt x="6470" y="2868"/>
                      <a:pt x="7773" y="1101"/>
                      <a:pt x="9523" y="47"/>
                    </a:cubicBezTo>
                    <a:cubicBezTo>
                      <a:pt x="9604" y="0"/>
                      <a:pt x="10113" y="1969"/>
                      <a:pt x="10137" y="2151"/>
                    </a:cubicBezTo>
                    <a:cubicBezTo>
                      <a:pt x="10311" y="3491"/>
                      <a:pt x="10089" y="4875"/>
                      <a:pt x="9520" y="6116"/>
                    </a:cubicBezTo>
                    <a:cubicBezTo>
                      <a:pt x="9574" y="6002"/>
                      <a:pt x="10483" y="5985"/>
                      <a:pt x="10611" y="5982"/>
                    </a:cubicBezTo>
                    <a:cubicBezTo>
                      <a:pt x="11231" y="5965"/>
                      <a:pt x="11853" y="6100"/>
                      <a:pt x="12449" y="6254"/>
                    </a:cubicBezTo>
                    <a:cubicBezTo>
                      <a:pt x="12607" y="6295"/>
                      <a:pt x="14237" y="7049"/>
                      <a:pt x="14163" y="7113"/>
                    </a:cubicBezTo>
                    <a:close/>
                  </a:path>
                </a:pathLst>
              </a:custGeom>
              <a:solidFill>
                <a:srgbClr val="5B8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05;p27">
                <a:extLst>
                  <a:ext uri="{FF2B5EF4-FFF2-40B4-BE49-F238E27FC236}">
                    <a16:creationId xmlns:a16="http://schemas.microsoft.com/office/drawing/2014/main" id="{F6586C32-2FDE-494E-85CA-C71B3DBFBFF7}"/>
                  </a:ext>
                </a:extLst>
              </p:cNvPr>
              <p:cNvSpPr/>
              <p:nvPr/>
            </p:nvSpPr>
            <p:spPr>
              <a:xfrm rot="-5807687">
                <a:off x="4114074" y="264798"/>
                <a:ext cx="198754" cy="587198"/>
              </a:xfrm>
              <a:custGeom>
                <a:avLst/>
                <a:gdLst/>
                <a:ahLst/>
                <a:cxnLst/>
                <a:rect l="l" t="t" r="r" b="b"/>
                <a:pathLst>
                  <a:path w="3048" h="9005" extrusionOk="0">
                    <a:moveTo>
                      <a:pt x="3011" y="0"/>
                    </a:moveTo>
                    <a:cubicBezTo>
                      <a:pt x="3000" y="0"/>
                      <a:pt x="2987" y="7"/>
                      <a:pt x="2980" y="17"/>
                    </a:cubicBezTo>
                    <a:cubicBezTo>
                      <a:pt x="2431" y="1141"/>
                      <a:pt x="1920" y="2286"/>
                      <a:pt x="1496" y="3467"/>
                    </a:cubicBezTo>
                    <a:cubicBezTo>
                      <a:pt x="1129" y="4484"/>
                      <a:pt x="806" y="5518"/>
                      <a:pt x="533" y="6565"/>
                    </a:cubicBezTo>
                    <a:lnTo>
                      <a:pt x="620" y="6635"/>
                    </a:lnTo>
                    <a:cubicBezTo>
                      <a:pt x="647" y="6655"/>
                      <a:pt x="654" y="6696"/>
                      <a:pt x="630" y="6722"/>
                    </a:cubicBezTo>
                    <a:cubicBezTo>
                      <a:pt x="617" y="6739"/>
                      <a:pt x="600" y="6747"/>
                      <a:pt x="579" y="6747"/>
                    </a:cubicBezTo>
                    <a:cubicBezTo>
                      <a:pt x="567" y="6747"/>
                      <a:pt x="553" y="6743"/>
                      <a:pt x="543" y="6733"/>
                    </a:cubicBezTo>
                    <a:lnTo>
                      <a:pt x="499" y="6699"/>
                    </a:lnTo>
                    <a:lnTo>
                      <a:pt x="408" y="7062"/>
                    </a:lnTo>
                    <a:cubicBezTo>
                      <a:pt x="341" y="7339"/>
                      <a:pt x="281" y="7618"/>
                      <a:pt x="220" y="7894"/>
                    </a:cubicBezTo>
                    <a:cubicBezTo>
                      <a:pt x="247" y="7891"/>
                      <a:pt x="273" y="7884"/>
                      <a:pt x="301" y="7881"/>
                    </a:cubicBezTo>
                    <a:lnTo>
                      <a:pt x="310" y="7881"/>
                    </a:lnTo>
                    <a:cubicBezTo>
                      <a:pt x="341" y="7881"/>
                      <a:pt x="368" y="7901"/>
                      <a:pt x="374" y="7931"/>
                    </a:cubicBezTo>
                    <a:cubicBezTo>
                      <a:pt x="382" y="7965"/>
                      <a:pt x="357" y="7999"/>
                      <a:pt x="324" y="8005"/>
                    </a:cubicBezTo>
                    <a:cubicBezTo>
                      <a:pt x="281" y="8012"/>
                      <a:pt x="236" y="8022"/>
                      <a:pt x="192" y="8029"/>
                    </a:cubicBezTo>
                    <a:cubicBezTo>
                      <a:pt x="122" y="8355"/>
                      <a:pt x="58" y="8678"/>
                      <a:pt x="1" y="9005"/>
                    </a:cubicBezTo>
                    <a:cubicBezTo>
                      <a:pt x="48" y="8981"/>
                      <a:pt x="95" y="8955"/>
                      <a:pt x="142" y="8924"/>
                    </a:cubicBezTo>
                    <a:cubicBezTo>
                      <a:pt x="149" y="8921"/>
                      <a:pt x="159" y="8914"/>
                      <a:pt x="169" y="8911"/>
                    </a:cubicBezTo>
                    <a:cubicBezTo>
                      <a:pt x="175" y="8928"/>
                      <a:pt x="183" y="8944"/>
                      <a:pt x="189" y="8964"/>
                    </a:cubicBezTo>
                    <a:cubicBezTo>
                      <a:pt x="189" y="8968"/>
                      <a:pt x="192" y="8972"/>
                      <a:pt x="192" y="8975"/>
                    </a:cubicBezTo>
                    <a:cubicBezTo>
                      <a:pt x="226" y="8779"/>
                      <a:pt x="260" y="8588"/>
                      <a:pt x="293" y="8399"/>
                    </a:cubicBezTo>
                    <a:cubicBezTo>
                      <a:pt x="256" y="8366"/>
                      <a:pt x="220" y="8332"/>
                      <a:pt x="183" y="8298"/>
                    </a:cubicBezTo>
                    <a:cubicBezTo>
                      <a:pt x="155" y="8274"/>
                      <a:pt x="152" y="8234"/>
                      <a:pt x="175" y="8207"/>
                    </a:cubicBezTo>
                    <a:cubicBezTo>
                      <a:pt x="189" y="8194"/>
                      <a:pt x="206" y="8187"/>
                      <a:pt x="223" y="8187"/>
                    </a:cubicBezTo>
                    <a:cubicBezTo>
                      <a:pt x="240" y="8187"/>
                      <a:pt x="253" y="8194"/>
                      <a:pt x="267" y="8204"/>
                    </a:cubicBezTo>
                    <a:cubicBezTo>
                      <a:pt x="284" y="8221"/>
                      <a:pt x="304" y="8237"/>
                      <a:pt x="324" y="8254"/>
                    </a:cubicBezTo>
                    <a:cubicBezTo>
                      <a:pt x="382" y="7945"/>
                      <a:pt x="445" y="7639"/>
                      <a:pt x="512" y="7328"/>
                    </a:cubicBezTo>
                    <a:cubicBezTo>
                      <a:pt x="495" y="7339"/>
                      <a:pt x="482" y="7349"/>
                      <a:pt x="466" y="7356"/>
                    </a:cubicBezTo>
                    <a:cubicBezTo>
                      <a:pt x="455" y="7362"/>
                      <a:pt x="445" y="7365"/>
                      <a:pt x="435" y="7365"/>
                    </a:cubicBezTo>
                    <a:cubicBezTo>
                      <a:pt x="411" y="7365"/>
                      <a:pt x="391" y="7353"/>
                      <a:pt x="377" y="7332"/>
                    </a:cubicBezTo>
                    <a:cubicBezTo>
                      <a:pt x="361" y="7302"/>
                      <a:pt x="371" y="7264"/>
                      <a:pt x="402" y="7248"/>
                    </a:cubicBezTo>
                    <a:cubicBezTo>
                      <a:pt x="452" y="7218"/>
                      <a:pt x="499" y="7194"/>
                      <a:pt x="550" y="7167"/>
                    </a:cubicBezTo>
                    <a:cubicBezTo>
                      <a:pt x="553" y="7143"/>
                      <a:pt x="559" y="7123"/>
                      <a:pt x="563" y="7100"/>
                    </a:cubicBezTo>
                    <a:cubicBezTo>
                      <a:pt x="846" y="5885"/>
                      <a:pt x="1196" y="4686"/>
                      <a:pt x="1600" y="3504"/>
                    </a:cubicBezTo>
                    <a:cubicBezTo>
                      <a:pt x="2010" y="2323"/>
                      <a:pt x="2506" y="1175"/>
                      <a:pt x="3040" y="47"/>
                    </a:cubicBezTo>
                    <a:cubicBezTo>
                      <a:pt x="3048" y="30"/>
                      <a:pt x="3040" y="10"/>
                      <a:pt x="3023" y="4"/>
                    </a:cubicBezTo>
                    <a:cubicBezTo>
                      <a:pt x="3020" y="0"/>
                      <a:pt x="3017" y="0"/>
                      <a:pt x="3011" y="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06;p27">
                <a:extLst>
                  <a:ext uri="{FF2B5EF4-FFF2-40B4-BE49-F238E27FC236}">
                    <a16:creationId xmlns:a16="http://schemas.microsoft.com/office/drawing/2014/main" id="{C0442510-A96D-4819-92F5-EF71BE276CFA}"/>
                  </a:ext>
                </a:extLst>
              </p:cNvPr>
              <p:cNvSpPr/>
              <p:nvPr/>
            </p:nvSpPr>
            <p:spPr>
              <a:xfrm rot="-5807687">
                <a:off x="4103405" y="341305"/>
                <a:ext cx="462325" cy="92465"/>
              </a:xfrm>
              <a:custGeom>
                <a:avLst/>
                <a:gdLst/>
                <a:ahLst/>
                <a:cxnLst/>
                <a:rect l="l" t="t" r="r" b="b"/>
                <a:pathLst>
                  <a:path w="7090" h="1418" extrusionOk="0">
                    <a:moveTo>
                      <a:pt x="5995" y="0"/>
                    </a:moveTo>
                    <a:cubicBezTo>
                      <a:pt x="3723" y="0"/>
                      <a:pt x="1657" y="431"/>
                      <a:pt x="189" y="1219"/>
                    </a:cubicBezTo>
                    <a:cubicBezTo>
                      <a:pt x="138" y="1246"/>
                      <a:pt x="91" y="1270"/>
                      <a:pt x="41" y="1300"/>
                    </a:cubicBezTo>
                    <a:cubicBezTo>
                      <a:pt x="10" y="1316"/>
                      <a:pt x="0" y="1354"/>
                      <a:pt x="16" y="1384"/>
                    </a:cubicBezTo>
                    <a:cubicBezTo>
                      <a:pt x="30" y="1405"/>
                      <a:pt x="50" y="1417"/>
                      <a:pt x="74" y="1417"/>
                    </a:cubicBezTo>
                    <a:cubicBezTo>
                      <a:pt x="84" y="1417"/>
                      <a:pt x="94" y="1414"/>
                      <a:pt x="105" y="1408"/>
                    </a:cubicBezTo>
                    <a:cubicBezTo>
                      <a:pt x="121" y="1401"/>
                      <a:pt x="134" y="1391"/>
                      <a:pt x="151" y="1380"/>
                    </a:cubicBezTo>
                    <a:cubicBezTo>
                      <a:pt x="1606" y="569"/>
                      <a:pt x="3693" y="128"/>
                      <a:pt x="5992" y="128"/>
                    </a:cubicBezTo>
                    <a:cubicBezTo>
                      <a:pt x="6329" y="128"/>
                      <a:pt x="6675" y="135"/>
                      <a:pt x="7022" y="155"/>
                    </a:cubicBezTo>
                    <a:cubicBezTo>
                      <a:pt x="7062" y="155"/>
                      <a:pt x="7086" y="132"/>
                      <a:pt x="7090" y="98"/>
                    </a:cubicBezTo>
                    <a:cubicBezTo>
                      <a:pt x="7090" y="61"/>
                      <a:pt x="7062" y="31"/>
                      <a:pt x="7029" y="31"/>
                    </a:cubicBezTo>
                    <a:cubicBezTo>
                      <a:pt x="6679" y="11"/>
                      <a:pt x="6335" y="0"/>
                      <a:pt x="5995" y="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07;p27">
                <a:extLst>
                  <a:ext uri="{FF2B5EF4-FFF2-40B4-BE49-F238E27FC236}">
                    <a16:creationId xmlns:a16="http://schemas.microsoft.com/office/drawing/2014/main" id="{6F159A3D-120D-4EF5-A629-B8D11781BCCC}"/>
                  </a:ext>
                </a:extLst>
              </p:cNvPr>
              <p:cNvSpPr/>
              <p:nvPr/>
            </p:nvSpPr>
            <p:spPr>
              <a:xfrm rot="-5807687">
                <a:off x="4384816" y="368139"/>
                <a:ext cx="300348" cy="181604"/>
              </a:xfrm>
              <a:custGeom>
                <a:avLst/>
                <a:gdLst/>
                <a:ahLst/>
                <a:cxnLst/>
                <a:rect l="l" t="t" r="r" b="b"/>
                <a:pathLst>
                  <a:path w="4606" h="2785" extrusionOk="0">
                    <a:moveTo>
                      <a:pt x="71" y="0"/>
                    </a:moveTo>
                    <a:cubicBezTo>
                      <a:pt x="54" y="0"/>
                      <a:pt x="37" y="7"/>
                      <a:pt x="23" y="20"/>
                    </a:cubicBezTo>
                    <a:cubicBezTo>
                      <a:pt x="0" y="47"/>
                      <a:pt x="3" y="87"/>
                      <a:pt x="31" y="111"/>
                    </a:cubicBezTo>
                    <a:cubicBezTo>
                      <a:pt x="68" y="145"/>
                      <a:pt x="104" y="179"/>
                      <a:pt x="141" y="212"/>
                    </a:cubicBezTo>
                    <a:cubicBezTo>
                      <a:pt x="1414" y="1327"/>
                      <a:pt x="2922" y="2215"/>
                      <a:pt x="4515" y="2781"/>
                    </a:cubicBezTo>
                    <a:cubicBezTo>
                      <a:pt x="4521" y="2784"/>
                      <a:pt x="4528" y="2784"/>
                      <a:pt x="4535" y="2784"/>
                    </a:cubicBezTo>
                    <a:cubicBezTo>
                      <a:pt x="4562" y="2784"/>
                      <a:pt x="4585" y="2771"/>
                      <a:pt x="4596" y="2744"/>
                    </a:cubicBezTo>
                    <a:cubicBezTo>
                      <a:pt x="4605" y="2710"/>
                      <a:pt x="4588" y="2673"/>
                      <a:pt x="4558" y="2663"/>
                    </a:cubicBezTo>
                    <a:cubicBezTo>
                      <a:pt x="2956" y="2094"/>
                      <a:pt x="1441" y="1195"/>
                      <a:pt x="172" y="67"/>
                    </a:cubicBezTo>
                    <a:cubicBezTo>
                      <a:pt x="152" y="50"/>
                      <a:pt x="132" y="34"/>
                      <a:pt x="115" y="17"/>
                    </a:cubicBezTo>
                    <a:cubicBezTo>
                      <a:pt x="101" y="7"/>
                      <a:pt x="88" y="0"/>
                      <a:pt x="71" y="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08;p27">
                <a:extLst>
                  <a:ext uri="{FF2B5EF4-FFF2-40B4-BE49-F238E27FC236}">
                    <a16:creationId xmlns:a16="http://schemas.microsoft.com/office/drawing/2014/main" id="{8BB73653-F9B5-45D7-BC39-F0777EEE0B7D}"/>
                  </a:ext>
                </a:extLst>
              </p:cNvPr>
              <p:cNvSpPr/>
              <p:nvPr/>
            </p:nvSpPr>
            <p:spPr>
              <a:xfrm rot="-5807687">
                <a:off x="4238947" y="610808"/>
                <a:ext cx="141632" cy="129112"/>
              </a:xfrm>
              <a:custGeom>
                <a:avLst/>
                <a:gdLst/>
                <a:ahLst/>
                <a:cxnLst/>
                <a:rect l="l" t="t" r="r" b="b"/>
                <a:pathLst>
                  <a:path w="2172" h="1980" extrusionOk="0">
                    <a:moveTo>
                      <a:pt x="1" y="0"/>
                    </a:moveTo>
                    <a:cubicBezTo>
                      <a:pt x="14" y="77"/>
                      <a:pt x="24" y="151"/>
                      <a:pt x="34" y="226"/>
                    </a:cubicBezTo>
                    <a:cubicBezTo>
                      <a:pt x="576" y="801"/>
                      <a:pt x="1226" y="1309"/>
                      <a:pt x="1855" y="1808"/>
                    </a:cubicBezTo>
                    <a:lnTo>
                      <a:pt x="2017" y="1932"/>
                    </a:lnTo>
                    <a:lnTo>
                      <a:pt x="2061" y="1966"/>
                    </a:lnTo>
                    <a:cubicBezTo>
                      <a:pt x="2071" y="1976"/>
                      <a:pt x="2085" y="1980"/>
                      <a:pt x="2097" y="1980"/>
                    </a:cubicBezTo>
                    <a:cubicBezTo>
                      <a:pt x="2118" y="1980"/>
                      <a:pt x="2135" y="1972"/>
                      <a:pt x="2148" y="1955"/>
                    </a:cubicBezTo>
                    <a:cubicBezTo>
                      <a:pt x="2172" y="1929"/>
                      <a:pt x="2165" y="1888"/>
                      <a:pt x="2138" y="1868"/>
                    </a:cubicBezTo>
                    <a:lnTo>
                      <a:pt x="2051" y="1798"/>
                    </a:lnTo>
                    <a:lnTo>
                      <a:pt x="1933" y="1707"/>
                    </a:lnTo>
                    <a:cubicBezTo>
                      <a:pt x="1256" y="1175"/>
                      <a:pt x="556" y="626"/>
                      <a:pt x="1" y="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09;p27">
                <a:extLst>
                  <a:ext uri="{FF2B5EF4-FFF2-40B4-BE49-F238E27FC236}">
                    <a16:creationId xmlns:a16="http://schemas.microsoft.com/office/drawing/2014/main" id="{FE3CF0A6-8DBE-410C-976F-54A3BB8B90AE}"/>
                  </a:ext>
                </a:extLst>
              </p:cNvPr>
              <p:cNvSpPr/>
              <p:nvPr/>
            </p:nvSpPr>
            <p:spPr>
              <a:xfrm rot="-5807687">
                <a:off x="4392668" y="660644"/>
                <a:ext cx="129112" cy="17411"/>
              </a:xfrm>
              <a:custGeom>
                <a:avLst/>
                <a:gdLst/>
                <a:ahLst/>
                <a:cxnLst/>
                <a:rect l="l" t="t" r="r" b="b"/>
                <a:pathLst>
                  <a:path w="1980" h="267" extrusionOk="0">
                    <a:moveTo>
                      <a:pt x="1908" y="1"/>
                    </a:moveTo>
                    <a:lnTo>
                      <a:pt x="1899" y="1"/>
                    </a:lnTo>
                    <a:cubicBezTo>
                      <a:pt x="1871" y="4"/>
                      <a:pt x="1845" y="11"/>
                      <a:pt x="1818" y="14"/>
                    </a:cubicBezTo>
                    <a:cubicBezTo>
                      <a:pt x="1349" y="99"/>
                      <a:pt x="838" y="139"/>
                      <a:pt x="303" y="139"/>
                    </a:cubicBezTo>
                    <a:cubicBezTo>
                      <a:pt x="218" y="139"/>
                      <a:pt x="134" y="139"/>
                      <a:pt x="50" y="135"/>
                    </a:cubicBezTo>
                    <a:cubicBezTo>
                      <a:pt x="33" y="179"/>
                      <a:pt x="16" y="220"/>
                      <a:pt x="0" y="264"/>
                    </a:cubicBezTo>
                    <a:cubicBezTo>
                      <a:pt x="104" y="264"/>
                      <a:pt x="205" y="267"/>
                      <a:pt x="303" y="267"/>
                    </a:cubicBezTo>
                    <a:cubicBezTo>
                      <a:pt x="828" y="267"/>
                      <a:pt x="1329" y="226"/>
                      <a:pt x="1790" y="149"/>
                    </a:cubicBezTo>
                    <a:cubicBezTo>
                      <a:pt x="1834" y="142"/>
                      <a:pt x="1879" y="132"/>
                      <a:pt x="1922" y="125"/>
                    </a:cubicBezTo>
                    <a:cubicBezTo>
                      <a:pt x="1955" y="119"/>
                      <a:pt x="1980" y="85"/>
                      <a:pt x="1972" y="51"/>
                    </a:cubicBezTo>
                    <a:cubicBezTo>
                      <a:pt x="1966" y="21"/>
                      <a:pt x="1939" y="1"/>
                      <a:pt x="1908" y="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10;p27">
                <a:extLst>
                  <a:ext uri="{FF2B5EF4-FFF2-40B4-BE49-F238E27FC236}">
                    <a16:creationId xmlns:a16="http://schemas.microsoft.com/office/drawing/2014/main" id="{6E43E0A3-198C-40AF-8BF3-B601317F67EF}"/>
                  </a:ext>
                </a:extLst>
              </p:cNvPr>
              <p:cNvSpPr/>
              <p:nvPr/>
            </p:nvSpPr>
            <p:spPr>
              <a:xfrm rot="-5807687">
                <a:off x="4302425" y="249321"/>
                <a:ext cx="87183" cy="36060"/>
              </a:xfrm>
              <a:custGeom>
                <a:avLst/>
                <a:gdLst/>
                <a:ahLst/>
                <a:cxnLst/>
                <a:rect l="l" t="t" r="r" b="b"/>
                <a:pathLst>
                  <a:path w="1337" h="553" extrusionOk="0">
                    <a:moveTo>
                      <a:pt x="1043" y="44"/>
                    </a:moveTo>
                    <a:cubicBezTo>
                      <a:pt x="764" y="219"/>
                      <a:pt x="465" y="344"/>
                      <a:pt x="145" y="424"/>
                    </a:cubicBezTo>
                    <a:cubicBezTo>
                      <a:pt x="0" y="458"/>
                      <a:pt x="24" y="552"/>
                      <a:pt x="168" y="519"/>
                    </a:cubicBezTo>
                    <a:cubicBezTo>
                      <a:pt x="549" y="424"/>
                      <a:pt x="902" y="273"/>
                      <a:pt x="1232" y="64"/>
                    </a:cubicBezTo>
                    <a:cubicBezTo>
                      <a:pt x="1337" y="0"/>
                      <a:pt x="1094" y="10"/>
                      <a:pt x="1043" y="44"/>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11;p27">
                <a:extLst>
                  <a:ext uri="{FF2B5EF4-FFF2-40B4-BE49-F238E27FC236}">
                    <a16:creationId xmlns:a16="http://schemas.microsoft.com/office/drawing/2014/main" id="{CA283750-85C2-4361-B2A7-6EB135D7FE84}"/>
                  </a:ext>
                </a:extLst>
              </p:cNvPr>
              <p:cNvSpPr/>
              <p:nvPr/>
            </p:nvSpPr>
            <p:spPr>
              <a:xfrm rot="-5807687">
                <a:off x="4347064" y="333782"/>
                <a:ext cx="82619" cy="27518"/>
              </a:xfrm>
              <a:custGeom>
                <a:avLst/>
                <a:gdLst/>
                <a:ahLst/>
                <a:cxnLst/>
                <a:rect l="l" t="t" r="r" b="b"/>
                <a:pathLst>
                  <a:path w="1267" h="422" extrusionOk="0">
                    <a:moveTo>
                      <a:pt x="1102" y="41"/>
                    </a:moveTo>
                    <a:cubicBezTo>
                      <a:pt x="785" y="136"/>
                      <a:pt x="465" y="220"/>
                      <a:pt x="145" y="293"/>
                    </a:cubicBezTo>
                    <a:cubicBezTo>
                      <a:pt x="0" y="327"/>
                      <a:pt x="24" y="422"/>
                      <a:pt x="169" y="388"/>
                    </a:cubicBezTo>
                    <a:cubicBezTo>
                      <a:pt x="492" y="313"/>
                      <a:pt x="808" y="229"/>
                      <a:pt x="1125" y="136"/>
                    </a:cubicBezTo>
                    <a:cubicBezTo>
                      <a:pt x="1267" y="95"/>
                      <a:pt x="1243" y="1"/>
                      <a:pt x="1102" y="4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12;p27">
                <a:extLst>
                  <a:ext uri="{FF2B5EF4-FFF2-40B4-BE49-F238E27FC236}">
                    <a16:creationId xmlns:a16="http://schemas.microsoft.com/office/drawing/2014/main" id="{511384E2-5ADA-4DCB-A85C-EB3934680DFB}"/>
                  </a:ext>
                </a:extLst>
              </p:cNvPr>
              <p:cNvSpPr/>
              <p:nvPr/>
            </p:nvSpPr>
            <p:spPr>
              <a:xfrm rot="-5807687">
                <a:off x="4299514" y="325897"/>
                <a:ext cx="98855" cy="34495"/>
              </a:xfrm>
              <a:custGeom>
                <a:avLst/>
                <a:gdLst/>
                <a:ahLst/>
                <a:cxnLst/>
                <a:rect l="l" t="t" r="r" b="b"/>
                <a:pathLst>
                  <a:path w="1516" h="529" extrusionOk="0">
                    <a:moveTo>
                      <a:pt x="1229" y="38"/>
                    </a:moveTo>
                    <a:cubicBezTo>
                      <a:pt x="909" y="219"/>
                      <a:pt x="572" y="341"/>
                      <a:pt x="209" y="394"/>
                    </a:cubicBezTo>
                    <a:cubicBezTo>
                      <a:pt x="101" y="411"/>
                      <a:pt x="0" y="529"/>
                      <a:pt x="168" y="502"/>
                    </a:cubicBezTo>
                    <a:cubicBezTo>
                      <a:pt x="596" y="438"/>
                      <a:pt x="1000" y="300"/>
                      <a:pt x="1374" y="88"/>
                    </a:cubicBezTo>
                    <a:cubicBezTo>
                      <a:pt x="1515" y="7"/>
                      <a:pt x="1296" y="0"/>
                      <a:pt x="1229" y="38"/>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13;p27">
                <a:extLst>
                  <a:ext uri="{FF2B5EF4-FFF2-40B4-BE49-F238E27FC236}">
                    <a16:creationId xmlns:a16="http://schemas.microsoft.com/office/drawing/2014/main" id="{2C62EBCE-9059-42B8-8DF8-32BBF5A0E340}"/>
                  </a:ext>
                </a:extLst>
              </p:cNvPr>
              <p:cNvSpPr/>
              <p:nvPr/>
            </p:nvSpPr>
            <p:spPr>
              <a:xfrm rot="-5807687">
                <a:off x="4367761" y="449514"/>
                <a:ext cx="88748" cy="18519"/>
              </a:xfrm>
              <a:custGeom>
                <a:avLst/>
                <a:gdLst/>
                <a:ahLst/>
                <a:cxnLst/>
                <a:rect l="l" t="t" r="r" b="b"/>
                <a:pathLst>
                  <a:path w="1361" h="284" extrusionOk="0">
                    <a:moveTo>
                      <a:pt x="1192" y="44"/>
                    </a:moveTo>
                    <a:cubicBezTo>
                      <a:pt x="893" y="132"/>
                      <a:pt x="593" y="169"/>
                      <a:pt x="280" y="152"/>
                    </a:cubicBezTo>
                    <a:cubicBezTo>
                      <a:pt x="220" y="149"/>
                      <a:pt x="1" y="260"/>
                      <a:pt x="128" y="263"/>
                    </a:cubicBezTo>
                    <a:cubicBezTo>
                      <a:pt x="498" y="283"/>
                      <a:pt x="862" y="243"/>
                      <a:pt x="1219" y="139"/>
                    </a:cubicBezTo>
                    <a:cubicBezTo>
                      <a:pt x="1360" y="98"/>
                      <a:pt x="1337" y="0"/>
                      <a:pt x="1192" y="44"/>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14;p27">
                <a:extLst>
                  <a:ext uri="{FF2B5EF4-FFF2-40B4-BE49-F238E27FC236}">
                    <a16:creationId xmlns:a16="http://schemas.microsoft.com/office/drawing/2014/main" id="{95E9CAD1-D46B-4A01-8641-217792217CDF}"/>
                  </a:ext>
                </a:extLst>
              </p:cNvPr>
              <p:cNvSpPr/>
              <p:nvPr/>
            </p:nvSpPr>
            <p:spPr>
              <a:xfrm rot="-5807687">
                <a:off x="4342339" y="831945"/>
                <a:ext cx="110006" cy="16041"/>
              </a:xfrm>
              <a:custGeom>
                <a:avLst/>
                <a:gdLst/>
                <a:ahLst/>
                <a:cxnLst/>
                <a:rect l="l" t="t" r="r" b="b"/>
                <a:pathLst>
                  <a:path w="1687" h="246" extrusionOk="0">
                    <a:moveTo>
                      <a:pt x="1605" y="128"/>
                    </a:moveTo>
                    <a:cubicBezTo>
                      <a:pt x="1141" y="23"/>
                      <a:pt x="680" y="0"/>
                      <a:pt x="209" y="47"/>
                    </a:cubicBezTo>
                    <a:cubicBezTo>
                      <a:pt x="101" y="57"/>
                      <a:pt x="0" y="171"/>
                      <a:pt x="168" y="154"/>
                    </a:cubicBezTo>
                    <a:cubicBezTo>
                      <a:pt x="586" y="111"/>
                      <a:pt x="999" y="138"/>
                      <a:pt x="1407" y="229"/>
                    </a:cubicBezTo>
                    <a:cubicBezTo>
                      <a:pt x="1471" y="246"/>
                      <a:pt x="1686" y="145"/>
                      <a:pt x="1605" y="128"/>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15;p27">
                <a:extLst>
                  <a:ext uri="{FF2B5EF4-FFF2-40B4-BE49-F238E27FC236}">
                    <a16:creationId xmlns:a16="http://schemas.microsoft.com/office/drawing/2014/main" id="{B04ED582-A631-4416-A546-B6CD5571D3EB}"/>
                  </a:ext>
                </a:extLst>
              </p:cNvPr>
              <p:cNvSpPr/>
              <p:nvPr/>
            </p:nvSpPr>
            <p:spPr>
              <a:xfrm rot="-5807687">
                <a:off x="4443869" y="688527"/>
                <a:ext cx="104072" cy="13498"/>
              </a:xfrm>
              <a:custGeom>
                <a:avLst/>
                <a:gdLst/>
                <a:ahLst/>
                <a:cxnLst/>
                <a:rect l="l" t="t" r="r" b="b"/>
                <a:pathLst>
                  <a:path w="1596" h="207" extrusionOk="0">
                    <a:moveTo>
                      <a:pt x="1428" y="24"/>
                    </a:moveTo>
                    <a:cubicBezTo>
                      <a:pt x="1047" y="75"/>
                      <a:pt x="663" y="92"/>
                      <a:pt x="280" y="68"/>
                    </a:cubicBezTo>
                    <a:cubicBezTo>
                      <a:pt x="219" y="65"/>
                      <a:pt x="0" y="173"/>
                      <a:pt x="128" y="179"/>
                    </a:cubicBezTo>
                    <a:cubicBezTo>
                      <a:pt x="549" y="206"/>
                      <a:pt x="970" y="189"/>
                      <a:pt x="1387" y="133"/>
                    </a:cubicBezTo>
                    <a:cubicBezTo>
                      <a:pt x="1495" y="119"/>
                      <a:pt x="1596" y="1"/>
                      <a:pt x="1428" y="24"/>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16;p27">
                <a:extLst>
                  <a:ext uri="{FF2B5EF4-FFF2-40B4-BE49-F238E27FC236}">
                    <a16:creationId xmlns:a16="http://schemas.microsoft.com/office/drawing/2014/main" id="{E12BE394-5F87-4F71-8DA2-ACDC668FD0B7}"/>
                  </a:ext>
                </a:extLst>
              </p:cNvPr>
              <p:cNvSpPr/>
              <p:nvPr/>
            </p:nvSpPr>
            <p:spPr>
              <a:xfrm rot="-5807687">
                <a:off x="4466865" y="774340"/>
                <a:ext cx="61948" cy="18715"/>
              </a:xfrm>
              <a:custGeom>
                <a:avLst/>
                <a:gdLst/>
                <a:ahLst/>
                <a:cxnLst/>
                <a:rect l="l" t="t" r="r" b="b"/>
                <a:pathLst>
                  <a:path w="950" h="287" extrusionOk="0">
                    <a:moveTo>
                      <a:pt x="822" y="165"/>
                    </a:moveTo>
                    <a:cubicBezTo>
                      <a:pt x="634" y="142"/>
                      <a:pt x="458" y="94"/>
                      <a:pt x="280" y="24"/>
                    </a:cubicBezTo>
                    <a:cubicBezTo>
                      <a:pt x="219" y="1"/>
                      <a:pt x="0" y="94"/>
                      <a:pt x="84" y="128"/>
                    </a:cubicBezTo>
                    <a:cubicBezTo>
                      <a:pt x="273" y="206"/>
                      <a:pt x="465" y="253"/>
                      <a:pt x="667" y="279"/>
                    </a:cubicBezTo>
                    <a:cubicBezTo>
                      <a:pt x="730" y="287"/>
                      <a:pt x="949" y="182"/>
                      <a:pt x="822" y="165"/>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568691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6DE"/>
        </a:solidFill>
        <a:effectLst/>
      </p:bgPr>
    </p:bg>
    <p:spTree>
      <p:nvGrpSpPr>
        <p:cNvPr id="1" name="Shape 1273"/>
        <p:cNvGrpSpPr/>
        <p:nvPr/>
      </p:nvGrpSpPr>
      <p:grpSpPr>
        <a:xfrm>
          <a:off x="0" y="0"/>
          <a:ext cx="0" cy="0"/>
          <a:chOff x="0" y="0"/>
          <a:chExt cx="0" cy="0"/>
        </a:xfrm>
      </p:grpSpPr>
      <p:sp>
        <p:nvSpPr>
          <p:cNvPr id="1274" name="Google Shape;1274;p28"/>
          <p:cNvSpPr txBox="1">
            <a:spLocks noGrp="1"/>
          </p:cNvSpPr>
          <p:nvPr>
            <p:ph type="ctrTitle"/>
          </p:nvPr>
        </p:nvSpPr>
        <p:spPr>
          <a:xfrm>
            <a:off x="3866795" y="926701"/>
            <a:ext cx="4290600" cy="236898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2400" dirty="0"/>
              <a:t>“Gratitude can transform common days into thanksgivings, turn routine jobs into joy, and change ordinary opportunities into blessings.”</a:t>
            </a:r>
            <a:endParaRPr sz="2400" dirty="0"/>
          </a:p>
        </p:txBody>
      </p:sp>
      <p:sp>
        <p:nvSpPr>
          <p:cNvPr id="1275" name="Google Shape;1275;p28"/>
          <p:cNvSpPr txBox="1">
            <a:spLocks noGrp="1"/>
          </p:cNvSpPr>
          <p:nvPr>
            <p:ph type="subTitle" idx="1"/>
          </p:nvPr>
        </p:nvSpPr>
        <p:spPr>
          <a:xfrm>
            <a:off x="5074488" y="3620255"/>
            <a:ext cx="3079500" cy="503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400" dirty="0"/>
              <a:t>-William Athur Ward</a:t>
            </a:r>
            <a:endParaRPr sz="2400" dirty="0">
              <a:latin typeface="Mystery Quest"/>
              <a:ea typeface="Mystery Quest"/>
              <a:cs typeface="Mystery Quest"/>
              <a:sym typeface="Mystery Quest"/>
            </a:endParaRPr>
          </a:p>
        </p:txBody>
      </p:sp>
      <p:sp>
        <p:nvSpPr>
          <p:cNvPr id="1276" name="Google Shape;1276;p28"/>
          <p:cNvSpPr/>
          <p:nvPr/>
        </p:nvSpPr>
        <p:spPr>
          <a:xfrm>
            <a:off x="795700" y="4609192"/>
            <a:ext cx="3231300" cy="132000"/>
          </a:xfrm>
          <a:prstGeom prst="ellipse">
            <a:avLst/>
          </a:prstGeom>
          <a:solidFill>
            <a:srgbClr val="434343">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7" name="Google Shape;1277;p28"/>
          <p:cNvGrpSpPr/>
          <p:nvPr/>
        </p:nvGrpSpPr>
        <p:grpSpPr>
          <a:xfrm>
            <a:off x="344952" y="2473412"/>
            <a:ext cx="3904026" cy="2347539"/>
            <a:chOff x="344952" y="2473412"/>
            <a:chExt cx="3904026" cy="2347539"/>
          </a:xfrm>
        </p:grpSpPr>
        <p:grpSp>
          <p:nvGrpSpPr>
            <p:cNvPr id="1278" name="Google Shape;1278;p28"/>
            <p:cNvGrpSpPr/>
            <p:nvPr/>
          </p:nvGrpSpPr>
          <p:grpSpPr>
            <a:xfrm>
              <a:off x="884947" y="2473412"/>
              <a:ext cx="2991476" cy="2297492"/>
              <a:chOff x="5232350" y="2156500"/>
              <a:chExt cx="3353296" cy="2575374"/>
            </a:xfrm>
          </p:grpSpPr>
          <p:sp>
            <p:nvSpPr>
              <p:cNvPr id="1279" name="Google Shape;1279;p28"/>
              <p:cNvSpPr/>
              <p:nvPr/>
            </p:nvSpPr>
            <p:spPr>
              <a:xfrm>
                <a:off x="5232350" y="2156500"/>
                <a:ext cx="3353296" cy="2575374"/>
              </a:xfrm>
              <a:custGeom>
                <a:avLst/>
                <a:gdLst/>
                <a:ahLst/>
                <a:cxnLst/>
                <a:rect l="l" t="t" r="r" b="b"/>
                <a:pathLst>
                  <a:path w="76168" h="58498" extrusionOk="0">
                    <a:moveTo>
                      <a:pt x="54626" y="20593"/>
                    </a:moveTo>
                    <a:cubicBezTo>
                      <a:pt x="53246" y="10901"/>
                      <a:pt x="39615" y="0"/>
                      <a:pt x="24817" y="10292"/>
                    </a:cubicBezTo>
                    <a:cubicBezTo>
                      <a:pt x="22629" y="11813"/>
                      <a:pt x="20761" y="13682"/>
                      <a:pt x="19549" y="16199"/>
                    </a:cubicBezTo>
                    <a:cubicBezTo>
                      <a:pt x="17788" y="15203"/>
                      <a:pt x="15879" y="15099"/>
                      <a:pt x="14358" y="16139"/>
                    </a:cubicBezTo>
                    <a:cubicBezTo>
                      <a:pt x="12270" y="17570"/>
                      <a:pt x="11543" y="20724"/>
                      <a:pt x="12290" y="23915"/>
                    </a:cubicBezTo>
                    <a:cubicBezTo>
                      <a:pt x="9968" y="23619"/>
                      <a:pt x="7662" y="24185"/>
                      <a:pt x="5720" y="25736"/>
                    </a:cubicBezTo>
                    <a:cubicBezTo>
                      <a:pt x="428" y="29958"/>
                      <a:pt x="0" y="39623"/>
                      <a:pt x="4478" y="46820"/>
                    </a:cubicBezTo>
                    <a:cubicBezTo>
                      <a:pt x="8958" y="54031"/>
                      <a:pt x="16300" y="56381"/>
                      <a:pt x="21134" y="52530"/>
                    </a:cubicBezTo>
                    <a:cubicBezTo>
                      <a:pt x="23016" y="51028"/>
                      <a:pt x="24272" y="48782"/>
                      <a:pt x="24894" y="46153"/>
                    </a:cubicBezTo>
                    <a:cubicBezTo>
                      <a:pt x="31654" y="54886"/>
                      <a:pt x="40720" y="58498"/>
                      <a:pt x="47140" y="54785"/>
                    </a:cubicBezTo>
                    <a:cubicBezTo>
                      <a:pt x="48934" y="53738"/>
                      <a:pt x="50375" y="52203"/>
                      <a:pt x="51475" y="50297"/>
                    </a:cubicBezTo>
                    <a:cubicBezTo>
                      <a:pt x="55333" y="54515"/>
                      <a:pt x="60430" y="57906"/>
                      <a:pt x="64328" y="56182"/>
                    </a:cubicBezTo>
                    <a:cubicBezTo>
                      <a:pt x="69526" y="53869"/>
                      <a:pt x="76168" y="41713"/>
                      <a:pt x="67802" y="36405"/>
                    </a:cubicBezTo>
                    <a:cubicBezTo>
                      <a:pt x="71415" y="26551"/>
                      <a:pt x="62658" y="16348"/>
                      <a:pt x="54626" y="205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8"/>
              <p:cNvSpPr/>
              <p:nvPr/>
            </p:nvSpPr>
            <p:spPr>
              <a:xfrm>
                <a:off x="8272044" y="3754586"/>
                <a:ext cx="168087" cy="323452"/>
              </a:xfrm>
              <a:custGeom>
                <a:avLst/>
                <a:gdLst/>
                <a:ahLst/>
                <a:cxnLst/>
                <a:rect l="l" t="t" r="r" b="b"/>
                <a:pathLst>
                  <a:path w="3818" h="7347" extrusionOk="0">
                    <a:moveTo>
                      <a:pt x="37" y="92"/>
                    </a:moveTo>
                    <a:cubicBezTo>
                      <a:pt x="2300" y="1839"/>
                      <a:pt x="3343" y="4398"/>
                      <a:pt x="3276" y="7222"/>
                    </a:cubicBezTo>
                    <a:cubicBezTo>
                      <a:pt x="3272" y="7347"/>
                      <a:pt x="3448" y="7340"/>
                      <a:pt x="3465" y="7222"/>
                    </a:cubicBezTo>
                    <a:cubicBezTo>
                      <a:pt x="3818" y="4435"/>
                      <a:pt x="2545" y="1475"/>
                      <a:pt x="88" y="25"/>
                    </a:cubicBezTo>
                    <a:cubicBezTo>
                      <a:pt x="51" y="1"/>
                      <a:pt x="0" y="62"/>
                      <a:pt x="37" y="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8"/>
              <p:cNvSpPr/>
              <p:nvPr/>
            </p:nvSpPr>
            <p:spPr>
              <a:xfrm>
                <a:off x="8362736" y="3695504"/>
                <a:ext cx="135685" cy="135817"/>
              </a:xfrm>
              <a:custGeom>
                <a:avLst/>
                <a:gdLst/>
                <a:ahLst/>
                <a:cxnLst/>
                <a:rect l="l" t="t" r="r" b="b"/>
                <a:pathLst>
                  <a:path w="3082" h="3085" extrusionOk="0">
                    <a:moveTo>
                      <a:pt x="3078" y="1535"/>
                    </a:moveTo>
                    <a:cubicBezTo>
                      <a:pt x="3081" y="2387"/>
                      <a:pt x="2398" y="3077"/>
                      <a:pt x="1546" y="3080"/>
                    </a:cubicBezTo>
                    <a:cubicBezTo>
                      <a:pt x="698" y="3084"/>
                      <a:pt x="8" y="2400"/>
                      <a:pt x="4" y="1549"/>
                    </a:cubicBezTo>
                    <a:cubicBezTo>
                      <a:pt x="0" y="701"/>
                      <a:pt x="684" y="10"/>
                      <a:pt x="1535" y="7"/>
                    </a:cubicBezTo>
                    <a:cubicBezTo>
                      <a:pt x="2384" y="0"/>
                      <a:pt x="3074" y="687"/>
                      <a:pt x="3078" y="15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8"/>
              <p:cNvSpPr/>
              <p:nvPr/>
            </p:nvSpPr>
            <p:spPr>
              <a:xfrm>
                <a:off x="8233522" y="3287914"/>
                <a:ext cx="88798" cy="465696"/>
              </a:xfrm>
              <a:custGeom>
                <a:avLst/>
                <a:gdLst/>
                <a:ahLst/>
                <a:cxnLst/>
                <a:rect l="l" t="t" r="r" b="b"/>
                <a:pathLst>
                  <a:path w="2017" h="10578" extrusionOk="0">
                    <a:moveTo>
                      <a:pt x="10" y="28"/>
                    </a:moveTo>
                    <a:cubicBezTo>
                      <a:pt x="1441" y="3508"/>
                      <a:pt x="1525" y="6834"/>
                      <a:pt x="320" y="10409"/>
                    </a:cubicBezTo>
                    <a:cubicBezTo>
                      <a:pt x="286" y="10510"/>
                      <a:pt x="448" y="10577"/>
                      <a:pt x="491" y="10484"/>
                    </a:cubicBezTo>
                    <a:cubicBezTo>
                      <a:pt x="2017" y="7198"/>
                      <a:pt x="1848" y="3158"/>
                      <a:pt x="37" y="14"/>
                    </a:cubicBezTo>
                    <a:cubicBezTo>
                      <a:pt x="27" y="1"/>
                      <a:pt x="0" y="11"/>
                      <a:pt x="10" y="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8"/>
              <p:cNvSpPr/>
              <p:nvPr/>
            </p:nvSpPr>
            <p:spPr>
              <a:xfrm>
                <a:off x="5476735" y="3125196"/>
                <a:ext cx="295848" cy="98440"/>
              </a:xfrm>
              <a:custGeom>
                <a:avLst/>
                <a:gdLst/>
                <a:ahLst/>
                <a:cxnLst/>
                <a:rect l="l" t="t" r="r" b="b"/>
                <a:pathLst>
                  <a:path w="6720" h="2236" extrusionOk="0">
                    <a:moveTo>
                      <a:pt x="6643" y="913"/>
                    </a:moveTo>
                    <a:cubicBezTo>
                      <a:pt x="4508" y="1"/>
                      <a:pt x="1946" y="714"/>
                      <a:pt x="114" y="1976"/>
                    </a:cubicBezTo>
                    <a:cubicBezTo>
                      <a:pt x="1" y="2054"/>
                      <a:pt x="102" y="2235"/>
                      <a:pt x="226" y="2165"/>
                    </a:cubicBezTo>
                    <a:cubicBezTo>
                      <a:pt x="2330" y="973"/>
                      <a:pt x="4266" y="922"/>
                      <a:pt x="6602" y="1067"/>
                    </a:cubicBezTo>
                    <a:cubicBezTo>
                      <a:pt x="6679" y="1071"/>
                      <a:pt x="6719" y="946"/>
                      <a:pt x="6643" y="9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8"/>
              <p:cNvSpPr/>
              <p:nvPr/>
            </p:nvSpPr>
            <p:spPr>
              <a:xfrm>
                <a:off x="7433623" y="2603360"/>
                <a:ext cx="207710" cy="349382"/>
              </a:xfrm>
              <a:custGeom>
                <a:avLst/>
                <a:gdLst/>
                <a:ahLst/>
                <a:cxnLst/>
                <a:rect l="l" t="t" r="r" b="b"/>
                <a:pathLst>
                  <a:path w="4718" h="7936" extrusionOk="0">
                    <a:moveTo>
                      <a:pt x="14" y="38"/>
                    </a:moveTo>
                    <a:cubicBezTo>
                      <a:pt x="2287" y="2283"/>
                      <a:pt x="3667" y="4784"/>
                      <a:pt x="4562" y="7844"/>
                    </a:cubicBezTo>
                    <a:cubicBezTo>
                      <a:pt x="4590" y="7935"/>
                      <a:pt x="4717" y="7898"/>
                      <a:pt x="4700" y="7807"/>
                    </a:cubicBezTo>
                    <a:cubicBezTo>
                      <a:pt x="4186" y="4794"/>
                      <a:pt x="2472" y="1872"/>
                      <a:pt x="31" y="10"/>
                    </a:cubicBezTo>
                    <a:cubicBezTo>
                      <a:pt x="18" y="1"/>
                      <a:pt x="1" y="24"/>
                      <a:pt x="14" y="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8"/>
              <p:cNvSpPr/>
              <p:nvPr/>
            </p:nvSpPr>
            <p:spPr>
              <a:xfrm>
                <a:off x="5824096" y="2620266"/>
                <a:ext cx="437873" cy="261156"/>
              </a:xfrm>
              <a:custGeom>
                <a:avLst/>
                <a:gdLst/>
                <a:ahLst/>
                <a:cxnLst/>
                <a:rect l="l" t="t" r="r" b="b"/>
                <a:pathLst>
                  <a:path w="9946" h="5932" extrusionOk="0">
                    <a:moveTo>
                      <a:pt x="9882" y="20"/>
                    </a:moveTo>
                    <a:cubicBezTo>
                      <a:pt x="8821" y="619"/>
                      <a:pt x="7909" y="1407"/>
                      <a:pt x="7138" y="2356"/>
                    </a:cubicBezTo>
                    <a:cubicBezTo>
                      <a:pt x="6509" y="3134"/>
                      <a:pt x="6138" y="4615"/>
                      <a:pt x="5172" y="4427"/>
                    </a:cubicBezTo>
                    <a:cubicBezTo>
                      <a:pt x="4424" y="4282"/>
                      <a:pt x="3930" y="3858"/>
                      <a:pt x="3081" y="4003"/>
                    </a:cubicBezTo>
                    <a:cubicBezTo>
                      <a:pt x="1920" y="4198"/>
                      <a:pt x="964" y="4975"/>
                      <a:pt x="86" y="5713"/>
                    </a:cubicBezTo>
                    <a:cubicBezTo>
                      <a:pt x="1" y="5783"/>
                      <a:pt x="112" y="5931"/>
                      <a:pt x="203" y="5867"/>
                    </a:cubicBezTo>
                    <a:cubicBezTo>
                      <a:pt x="1765" y="4736"/>
                      <a:pt x="3879" y="3242"/>
                      <a:pt x="5575" y="5181"/>
                    </a:cubicBezTo>
                    <a:cubicBezTo>
                      <a:pt x="5623" y="5238"/>
                      <a:pt x="5741" y="5232"/>
                      <a:pt x="5774" y="5157"/>
                    </a:cubicBezTo>
                    <a:cubicBezTo>
                      <a:pt x="6686" y="3030"/>
                      <a:pt x="8053" y="1434"/>
                      <a:pt x="9912" y="74"/>
                    </a:cubicBezTo>
                    <a:cubicBezTo>
                      <a:pt x="9946" y="50"/>
                      <a:pt x="9918" y="0"/>
                      <a:pt x="9882" y="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8"/>
              <p:cNvSpPr/>
              <p:nvPr/>
            </p:nvSpPr>
            <p:spPr>
              <a:xfrm>
                <a:off x="5958242" y="2556517"/>
                <a:ext cx="145459" cy="145459"/>
              </a:xfrm>
              <a:custGeom>
                <a:avLst/>
                <a:gdLst/>
                <a:ahLst/>
                <a:cxnLst/>
                <a:rect l="l" t="t" r="r" b="b"/>
                <a:pathLst>
                  <a:path w="3304" h="3304" extrusionOk="0">
                    <a:moveTo>
                      <a:pt x="3300" y="1643"/>
                    </a:moveTo>
                    <a:cubicBezTo>
                      <a:pt x="3303" y="2556"/>
                      <a:pt x="2569" y="3296"/>
                      <a:pt x="1660" y="3299"/>
                    </a:cubicBezTo>
                    <a:cubicBezTo>
                      <a:pt x="751" y="3303"/>
                      <a:pt x="11" y="2569"/>
                      <a:pt x="4" y="1660"/>
                    </a:cubicBezTo>
                    <a:cubicBezTo>
                      <a:pt x="0" y="748"/>
                      <a:pt x="735" y="7"/>
                      <a:pt x="1647" y="4"/>
                    </a:cubicBezTo>
                    <a:cubicBezTo>
                      <a:pt x="2556" y="0"/>
                      <a:pt x="3296" y="734"/>
                      <a:pt x="3300" y="16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8"/>
              <p:cNvSpPr/>
              <p:nvPr/>
            </p:nvSpPr>
            <p:spPr>
              <a:xfrm>
                <a:off x="5609648" y="3027195"/>
                <a:ext cx="80830" cy="80830"/>
              </a:xfrm>
              <a:custGeom>
                <a:avLst/>
                <a:gdLst/>
                <a:ahLst/>
                <a:cxnLst/>
                <a:rect l="l" t="t" r="r" b="b"/>
                <a:pathLst>
                  <a:path w="1836" h="1836" extrusionOk="0">
                    <a:moveTo>
                      <a:pt x="1836" y="917"/>
                    </a:moveTo>
                    <a:cubicBezTo>
                      <a:pt x="1836" y="1422"/>
                      <a:pt x="1428" y="1832"/>
                      <a:pt x="923" y="1836"/>
                    </a:cubicBezTo>
                    <a:cubicBezTo>
                      <a:pt x="418" y="1836"/>
                      <a:pt x="4" y="1428"/>
                      <a:pt x="4" y="923"/>
                    </a:cubicBezTo>
                    <a:cubicBezTo>
                      <a:pt x="1" y="418"/>
                      <a:pt x="408" y="8"/>
                      <a:pt x="913" y="5"/>
                    </a:cubicBezTo>
                    <a:cubicBezTo>
                      <a:pt x="1422" y="1"/>
                      <a:pt x="1832" y="409"/>
                      <a:pt x="1836" y="9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8"/>
              <p:cNvSpPr/>
              <p:nvPr/>
            </p:nvSpPr>
            <p:spPr>
              <a:xfrm>
                <a:off x="7749462" y="2772462"/>
                <a:ext cx="148716" cy="148672"/>
              </a:xfrm>
              <a:custGeom>
                <a:avLst/>
                <a:gdLst/>
                <a:ahLst/>
                <a:cxnLst/>
                <a:rect l="l" t="t" r="r" b="b"/>
                <a:pathLst>
                  <a:path w="3378" h="3377" extrusionOk="0">
                    <a:moveTo>
                      <a:pt x="3374" y="1683"/>
                    </a:moveTo>
                    <a:cubicBezTo>
                      <a:pt x="3377" y="2612"/>
                      <a:pt x="2627" y="3370"/>
                      <a:pt x="1698" y="3373"/>
                    </a:cubicBezTo>
                    <a:cubicBezTo>
                      <a:pt x="764" y="3377"/>
                      <a:pt x="7" y="2626"/>
                      <a:pt x="4" y="1697"/>
                    </a:cubicBezTo>
                    <a:cubicBezTo>
                      <a:pt x="1" y="768"/>
                      <a:pt x="752" y="10"/>
                      <a:pt x="1681" y="7"/>
                    </a:cubicBezTo>
                    <a:cubicBezTo>
                      <a:pt x="2613" y="0"/>
                      <a:pt x="3370" y="751"/>
                      <a:pt x="3374" y="16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8"/>
              <p:cNvSpPr/>
              <p:nvPr/>
            </p:nvSpPr>
            <p:spPr>
              <a:xfrm>
                <a:off x="7942998" y="2853381"/>
                <a:ext cx="71056" cy="71188"/>
              </a:xfrm>
              <a:custGeom>
                <a:avLst/>
                <a:gdLst/>
                <a:ahLst/>
                <a:cxnLst/>
                <a:rect l="l" t="t" r="r" b="b"/>
                <a:pathLst>
                  <a:path w="1614" h="1617" extrusionOk="0">
                    <a:moveTo>
                      <a:pt x="1614" y="805"/>
                    </a:moveTo>
                    <a:cubicBezTo>
                      <a:pt x="1614" y="1249"/>
                      <a:pt x="1256" y="1613"/>
                      <a:pt x="809" y="1613"/>
                    </a:cubicBezTo>
                    <a:cubicBezTo>
                      <a:pt x="364" y="1616"/>
                      <a:pt x="4" y="1256"/>
                      <a:pt x="1" y="812"/>
                    </a:cubicBezTo>
                    <a:cubicBezTo>
                      <a:pt x="1" y="367"/>
                      <a:pt x="358" y="4"/>
                      <a:pt x="802" y="4"/>
                    </a:cubicBezTo>
                    <a:cubicBezTo>
                      <a:pt x="1250" y="0"/>
                      <a:pt x="1610" y="361"/>
                      <a:pt x="1614" y="8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8"/>
              <p:cNvSpPr/>
              <p:nvPr/>
            </p:nvSpPr>
            <p:spPr>
              <a:xfrm>
                <a:off x="8498907" y="3895116"/>
                <a:ext cx="67843" cy="67931"/>
              </a:xfrm>
              <a:custGeom>
                <a:avLst/>
                <a:gdLst/>
                <a:ahLst/>
                <a:cxnLst/>
                <a:rect l="l" t="t" r="r" b="b"/>
                <a:pathLst>
                  <a:path w="1541" h="1543" extrusionOk="0">
                    <a:moveTo>
                      <a:pt x="1540" y="768"/>
                    </a:moveTo>
                    <a:cubicBezTo>
                      <a:pt x="1540" y="1192"/>
                      <a:pt x="1200" y="1539"/>
                      <a:pt x="773" y="1539"/>
                    </a:cubicBezTo>
                    <a:cubicBezTo>
                      <a:pt x="348" y="1543"/>
                      <a:pt x="5" y="1199"/>
                      <a:pt x="1" y="775"/>
                    </a:cubicBezTo>
                    <a:cubicBezTo>
                      <a:pt x="1" y="351"/>
                      <a:pt x="341" y="4"/>
                      <a:pt x="769" y="0"/>
                    </a:cubicBezTo>
                    <a:cubicBezTo>
                      <a:pt x="1193" y="0"/>
                      <a:pt x="1536" y="344"/>
                      <a:pt x="1540" y="7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8"/>
              <p:cNvSpPr/>
              <p:nvPr/>
            </p:nvSpPr>
            <p:spPr>
              <a:xfrm>
                <a:off x="7159917" y="3217077"/>
                <a:ext cx="352200" cy="56352"/>
              </a:xfrm>
              <a:custGeom>
                <a:avLst/>
                <a:gdLst/>
                <a:ahLst/>
                <a:cxnLst/>
                <a:rect l="l" t="t" r="r" b="b"/>
                <a:pathLst>
                  <a:path w="8000" h="1280" extrusionOk="0">
                    <a:moveTo>
                      <a:pt x="1" y="27"/>
                    </a:moveTo>
                    <a:lnTo>
                      <a:pt x="1" y="27"/>
                    </a:lnTo>
                    <a:lnTo>
                      <a:pt x="4" y="27"/>
                    </a:lnTo>
                    <a:lnTo>
                      <a:pt x="1" y="27"/>
                    </a:lnTo>
                    <a:close/>
                    <a:moveTo>
                      <a:pt x="7995" y="1"/>
                    </a:moveTo>
                    <a:cubicBezTo>
                      <a:pt x="6811" y="1"/>
                      <a:pt x="5562" y="731"/>
                      <a:pt x="4794" y="1279"/>
                    </a:cubicBezTo>
                    <a:cubicBezTo>
                      <a:pt x="4471" y="1024"/>
                      <a:pt x="4110" y="815"/>
                      <a:pt x="3717" y="661"/>
                    </a:cubicBezTo>
                    <a:lnTo>
                      <a:pt x="3717" y="661"/>
                    </a:lnTo>
                    <a:lnTo>
                      <a:pt x="3717" y="661"/>
                    </a:lnTo>
                    <a:cubicBezTo>
                      <a:pt x="4110" y="815"/>
                      <a:pt x="4471" y="1024"/>
                      <a:pt x="4794" y="1279"/>
                    </a:cubicBezTo>
                    <a:lnTo>
                      <a:pt x="4794" y="1279"/>
                    </a:lnTo>
                    <a:cubicBezTo>
                      <a:pt x="5562" y="731"/>
                      <a:pt x="6811" y="1"/>
                      <a:pt x="7995" y="1"/>
                    </a:cubicBezTo>
                    <a:close/>
                    <a:moveTo>
                      <a:pt x="7999" y="1"/>
                    </a:moveTo>
                    <a:lnTo>
                      <a:pt x="7999" y="1"/>
                    </a:lnTo>
                    <a:lnTo>
                      <a:pt x="79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8"/>
              <p:cNvSpPr/>
              <p:nvPr/>
            </p:nvSpPr>
            <p:spPr>
              <a:xfrm>
                <a:off x="7048444" y="3218266"/>
                <a:ext cx="111515" cy="15629"/>
              </a:xfrm>
              <a:custGeom>
                <a:avLst/>
                <a:gdLst/>
                <a:ahLst/>
                <a:cxnLst/>
                <a:rect l="l" t="t" r="r" b="b"/>
                <a:pathLst>
                  <a:path w="2533" h="355" extrusionOk="0">
                    <a:moveTo>
                      <a:pt x="2533" y="0"/>
                    </a:moveTo>
                    <a:cubicBezTo>
                      <a:pt x="2024" y="0"/>
                      <a:pt x="1519" y="31"/>
                      <a:pt x="1031" y="88"/>
                    </a:cubicBezTo>
                    <a:cubicBezTo>
                      <a:pt x="690" y="125"/>
                      <a:pt x="344" y="222"/>
                      <a:pt x="0" y="354"/>
                    </a:cubicBezTo>
                    <a:lnTo>
                      <a:pt x="0" y="354"/>
                    </a:lnTo>
                    <a:cubicBezTo>
                      <a:pt x="344" y="222"/>
                      <a:pt x="690" y="125"/>
                      <a:pt x="1031" y="88"/>
                    </a:cubicBezTo>
                    <a:cubicBezTo>
                      <a:pt x="1519" y="31"/>
                      <a:pt x="202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8"/>
              <p:cNvSpPr/>
              <p:nvPr/>
            </p:nvSpPr>
            <p:spPr>
              <a:xfrm>
                <a:off x="5408418" y="2368281"/>
                <a:ext cx="3001210" cy="2304967"/>
              </a:xfrm>
              <a:custGeom>
                <a:avLst/>
                <a:gdLst/>
                <a:ahLst/>
                <a:cxnLst/>
                <a:rect l="l" t="t" r="r" b="b"/>
                <a:pathLst>
                  <a:path w="76168" h="58498" extrusionOk="0">
                    <a:moveTo>
                      <a:pt x="54626" y="20593"/>
                    </a:moveTo>
                    <a:cubicBezTo>
                      <a:pt x="53246" y="10901"/>
                      <a:pt x="39615" y="0"/>
                      <a:pt x="24817" y="10292"/>
                    </a:cubicBezTo>
                    <a:cubicBezTo>
                      <a:pt x="22629" y="11813"/>
                      <a:pt x="20761" y="13682"/>
                      <a:pt x="19549" y="16199"/>
                    </a:cubicBezTo>
                    <a:cubicBezTo>
                      <a:pt x="17788" y="15203"/>
                      <a:pt x="15879" y="15099"/>
                      <a:pt x="14358" y="16139"/>
                    </a:cubicBezTo>
                    <a:cubicBezTo>
                      <a:pt x="12270" y="17570"/>
                      <a:pt x="11543" y="20724"/>
                      <a:pt x="12290" y="23915"/>
                    </a:cubicBezTo>
                    <a:cubicBezTo>
                      <a:pt x="9968" y="23619"/>
                      <a:pt x="7662" y="24185"/>
                      <a:pt x="5720" y="25736"/>
                    </a:cubicBezTo>
                    <a:cubicBezTo>
                      <a:pt x="428" y="29958"/>
                      <a:pt x="0" y="39623"/>
                      <a:pt x="4478" y="46820"/>
                    </a:cubicBezTo>
                    <a:cubicBezTo>
                      <a:pt x="8958" y="54031"/>
                      <a:pt x="16300" y="56381"/>
                      <a:pt x="21134" y="52530"/>
                    </a:cubicBezTo>
                    <a:cubicBezTo>
                      <a:pt x="23016" y="51028"/>
                      <a:pt x="24272" y="48782"/>
                      <a:pt x="24894" y="46153"/>
                    </a:cubicBezTo>
                    <a:cubicBezTo>
                      <a:pt x="31654" y="54886"/>
                      <a:pt x="40720" y="58498"/>
                      <a:pt x="47140" y="54785"/>
                    </a:cubicBezTo>
                    <a:cubicBezTo>
                      <a:pt x="48934" y="53738"/>
                      <a:pt x="50375" y="52203"/>
                      <a:pt x="51475" y="50297"/>
                    </a:cubicBezTo>
                    <a:cubicBezTo>
                      <a:pt x="55333" y="54515"/>
                      <a:pt x="60430" y="57906"/>
                      <a:pt x="64328" y="56182"/>
                    </a:cubicBezTo>
                    <a:cubicBezTo>
                      <a:pt x="69526" y="53869"/>
                      <a:pt x="76168" y="41713"/>
                      <a:pt x="67802" y="36405"/>
                    </a:cubicBezTo>
                    <a:cubicBezTo>
                      <a:pt x="71415" y="26551"/>
                      <a:pt x="62658" y="16348"/>
                      <a:pt x="54626" y="20593"/>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8"/>
              <p:cNvSpPr/>
              <p:nvPr/>
            </p:nvSpPr>
            <p:spPr>
              <a:xfrm>
                <a:off x="6617919" y="3227291"/>
                <a:ext cx="20207" cy="484"/>
              </a:xfrm>
              <a:custGeom>
                <a:avLst/>
                <a:gdLst/>
                <a:ahLst/>
                <a:cxnLst/>
                <a:rect l="l" t="t" r="r" b="b"/>
                <a:pathLst>
                  <a:path w="459" h="11" extrusionOk="0">
                    <a:moveTo>
                      <a:pt x="455" y="0"/>
                    </a:moveTo>
                    <a:cubicBezTo>
                      <a:pt x="303" y="0"/>
                      <a:pt x="152" y="4"/>
                      <a:pt x="0" y="11"/>
                    </a:cubicBezTo>
                    <a:cubicBezTo>
                      <a:pt x="152" y="4"/>
                      <a:pt x="303" y="0"/>
                      <a:pt x="455" y="0"/>
                    </a:cubicBezTo>
                    <a:close/>
                    <a:moveTo>
                      <a:pt x="455" y="0"/>
                    </a:moveTo>
                    <a:lnTo>
                      <a:pt x="455" y="0"/>
                    </a:lnTo>
                    <a:lnTo>
                      <a:pt x="4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5" name="Google Shape;1295;p28"/>
            <p:cNvGrpSpPr/>
            <p:nvPr/>
          </p:nvGrpSpPr>
          <p:grpSpPr>
            <a:xfrm>
              <a:off x="344952" y="3299612"/>
              <a:ext cx="3904026" cy="1521339"/>
              <a:chOff x="4627042" y="3082629"/>
              <a:chExt cx="4376220" cy="1705346"/>
            </a:xfrm>
          </p:grpSpPr>
          <p:grpSp>
            <p:nvGrpSpPr>
              <p:cNvPr id="1296" name="Google Shape;1296;p28"/>
              <p:cNvGrpSpPr/>
              <p:nvPr/>
            </p:nvGrpSpPr>
            <p:grpSpPr>
              <a:xfrm>
                <a:off x="7322196" y="3082629"/>
                <a:ext cx="1681065" cy="1705346"/>
                <a:chOff x="7322196" y="3082629"/>
                <a:chExt cx="1681065" cy="1705346"/>
              </a:xfrm>
            </p:grpSpPr>
            <p:sp>
              <p:nvSpPr>
                <p:cNvPr id="1297" name="Google Shape;1297;p28"/>
                <p:cNvSpPr/>
                <p:nvPr/>
              </p:nvSpPr>
              <p:spPr>
                <a:xfrm rot="-10328254" flipH="1">
                  <a:off x="8019786" y="3711829"/>
                  <a:ext cx="944861" cy="629494"/>
                </a:xfrm>
                <a:custGeom>
                  <a:avLst/>
                  <a:gdLst/>
                  <a:ahLst/>
                  <a:cxnLst/>
                  <a:rect l="l" t="t" r="r" b="b"/>
                  <a:pathLst>
                    <a:path w="83794" h="55826" extrusionOk="0">
                      <a:moveTo>
                        <a:pt x="37238" y="13816"/>
                      </a:moveTo>
                      <a:cubicBezTo>
                        <a:pt x="38325" y="15829"/>
                        <a:pt x="38913" y="18072"/>
                        <a:pt x="38670" y="20443"/>
                      </a:cubicBezTo>
                      <a:cubicBezTo>
                        <a:pt x="38409" y="22994"/>
                        <a:pt x="37026" y="25444"/>
                        <a:pt x="34552" y="26391"/>
                      </a:cubicBezTo>
                      <a:cubicBezTo>
                        <a:pt x="33866" y="26654"/>
                        <a:pt x="33121" y="26794"/>
                        <a:pt x="32383" y="26794"/>
                      </a:cubicBezTo>
                      <a:cubicBezTo>
                        <a:pt x="30835" y="26794"/>
                        <a:pt x="29321" y="26178"/>
                        <a:pt x="28460" y="24787"/>
                      </a:cubicBezTo>
                      <a:cubicBezTo>
                        <a:pt x="27235" y="22812"/>
                        <a:pt x="27702" y="20095"/>
                        <a:pt x="28953" y="18251"/>
                      </a:cubicBezTo>
                      <a:cubicBezTo>
                        <a:pt x="30415" y="16096"/>
                        <a:pt x="32966" y="14909"/>
                        <a:pt x="35402" y="14243"/>
                      </a:cubicBezTo>
                      <a:cubicBezTo>
                        <a:pt x="36004" y="14077"/>
                        <a:pt x="36616" y="13938"/>
                        <a:pt x="37238" y="13816"/>
                      </a:cubicBezTo>
                      <a:close/>
                      <a:moveTo>
                        <a:pt x="12461" y="1"/>
                      </a:moveTo>
                      <a:cubicBezTo>
                        <a:pt x="8464" y="1"/>
                        <a:pt x="4467" y="649"/>
                        <a:pt x="669" y="1915"/>
                      </a:cubicBezTo>
                      <a:cubicBezTo>
                        <a:pt x="1" y="2136"/>
                        <a:pt x="193" y="3112"/>
                        <a:pt x="799" y="3112"/>
                      </a:cubicBezTo>
                      <a:cubicBezTo>
                        <a:pt x="859" y="3112"/>
                        <a:pt x="923" y="3103"/>
                        <a:pt x="990" y="3082"/>
                      </a:cubicBezTo>
                      <a:cubicBezTo>
                        <a:pt x="4430" y="2021"/>
                        <a:pt x="8079" y="1482"/>
                        <a:pt x="11738" y="1482"/>
                      </a:cubicBezTo>
                      <a:cubicBezTo>
                        <a:pt x="18905" y="1482"/>
                        <a:pt x="26110" y="3548"/>
                        <a:pt x="31850" y="7801"/>
                      </a:cubicBezTo>
                      <a:cubicBezTo>
                        <a:pt x="33392" y="8945"/>
                        <a:pt x="34847" y="10335"/>
                        <a:pt x="36020" y="11915"/>
                      </a:cubicBezTo>
                      <a:cubicBezTo>
                        <a:pt x="33030" y="12578"/>
                        <a:pt x="30205" y="13833"/>
                        <a:pt x="28189" y="15988"/>
                      </a:cubicBezTo>
                      <a:cubicBezTo>
                        <a:pt x="25256" y="19124"/>
                        <a:pt x="24559" y="24960"/>
                        <a:pt x="28474" y="27656"/>
                      </a:cubicBezTo>
                      <a:cubicBezTo>
                        <a:pt x="29640" y="28459"/>
                        <a:pt x="30941" y="28817"/>
                        <a:pt x="32243" y="28817"/>
                      </a:cubicBezTo>
                      <a:cubicBezTo>
                        <a:pt x="35279" y="28817"/>
                        <a:pt x="38315" y="26867"/>
                        <a:pt x="39627" y="24064"/>
                      </a:cubicBezTo>
                      <a:cubicBezTo>
                        <a:pt x="41241" y="20626"/>
                        <a:pt x="40734" y="16810"/>
                        <a:pt x="39119" y="13518"/>
                      </a:cubicBezTo>
                      <a:cubicBezTo>
                        <a:pt x="40178" y="13390"/>
                        <a:pt x="41251" y="13323"/>
                        <a:pt x="42324" y="13323"/>
                      </a:cubicBezTo>
                      <a:cubicBezTo>
                        <a:pt x="45706" y="13323"/>
                        <a:pt x="49095" y="13982"/>
                        <a:pt x="52076" y="15423"/>
                      </a:cubicBezTo>
                      <a:cubicBezTo>
                        <a:pt x="56559" y="17592"/>
                        <a:pt x="60128" y="21486"/>
                        <a:pt x="61275" y="26394"/>
                      </a:cubicBezTo>
                      <a:cubicBezTo>
                        <a:pt x="62513" y="31692"/>
                        <a:pt x="61329" y="37217"/>
                        <a:pt x="62158" y="42568"/>
                      </a:cubicBezTo>
                      <a:cubicBezTo>
                        <a:pt x="62899" y="47382"/>
                        <a:pt x="65530" y="51479"/>
                        <a:pt x="69834" y="53841"/>
                      </a:cubicBezTo>
                      <a:cubicBezTo>
                        <a:pt x="72145" y="55108"/>
                        <a:pt x="74752" y="55826"/>
                        <a:pt x="77350" y="55826"/>
                      </a:cubicBezTo>
                      <a:cubicBezTo>
                        <a:pt x="79231" y="55826"/>
                        <a:pt x="81107" y="55449"/>
                        <a:pt x="82862" y="54632"/>
                      </a:cubicBezTo>
                      <a:cubicBezTo>
                        <a:pt x="83793" y="54199"/>
                        <a:pt x="83280" y="52760"/>
                        <a:pt x="82374" y="52760"/>
                      </a:cubicBezTo>
                      <a:cubicBezTo>
                        <a:pt x="82283" y="52760"/>
                        <a:pt x="82188" y="52774"/>
                        <a:pt x="82090" y="52806"/>
                      </a:cubicBezTo>
                      <a:cubicBezTo>
                        <a:pt x="80597" y="53284"/>
                        <a:pt x="79052" y="53524"/>
                        <a:pt x="77517" y="53524"/>
                      </a:cubicBezTo>
                      <a:cubicBezTo>
                        <a:pt x="74177" y="53524"/>
                        <a:pt x="70890" y="52385"/>
                        <a:pt x="68314" y="50078"/>
                      </a:cubicBezTo>
                      <a:cubicBezTo>
                        <a:pt x="63582" y="45839"/>
                        <a:pt x="63930" y="39463"/>
                        <a:pt x="63958" y="33637"/>
                      </a:cubicBezTo>
                      <a:cubicBezTo>
                        <a:pt x="63988" y="27941"/>
                        <a:pt x="63176" y="22541"/>
                        <a:pt x="59221" y="18173"/>
                      </a:cubicBezTo>
                      <a:cubicBezTo>
                        <a:pt x="55331" y="13877"/>
                        <a:pt x="49722" y="11692"/>
                        <a:pt x="44011" y="11353"/>
                      </a:cubicBezTo>
                      <a:cubicBezTo>
                        <a:pt x="43380" y="11316"/>
                        <a:pt x="42729" y="11296"/>
                        <a:pt x="42065" y="11296"/>
                      </a:cubicBezTo>
                      <a:cubicBezTo>
                        <a:pt x="40740" y="11296"/>
                        <a:pt x="39363" y="11376"/>
                        <a:pt x="37993" y="11563"/>
                      </a:cubicBezTo>
                      <a:cubicBezTo>
                        <a:pt x="37628" y="11019"/>
                        <a:pt x="37235" y="10491"/>
                        <a:pt x="36816" y="9997"/>
                      </a:cubicBezTo>
                      <a:cubicBezTo>
                        <a:pt x="32783" y="5203"/>
                        <a:pt x="26552" y="2280"/>
                        <a:pt x="20540" y="907"/>
                      </a:cubicBezTo>
                      <a:cubicBezTo>
                        <a:pt x="17888" y="300"/>
                        <a:pt x="15175" y="1"/>
                        <a:pt x="124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8" name="Google Shape;1298;p28"/>
                <p:cNvGrpSpPr/>
                <p:nvPr/>
              </p:nvGrpSpPr>
              <p:grpSpPr>
                <a:xfrm flipH="1">
                  <a:off x="7322196" y="3082629"/>
                  <a:ext cx="1466715" cy="1705346"/>
                  <a:chOff x="5032202" y="3082629"/>
                  <a:chExt cx="1466715" cy="1705346"/>
                </a:xfrm>
              </p:grpSpPr>
              <p:grpSp>
                <p:nvGrpSpPr>
                  <p:cNvPr id="1299" name="Google Shape;1299;p28"/>
                  <p:cNvGrpSpPr/>
                  <p:nvPr/>
                </p:nvGrpSpPr>
                <p:grpSpPr>
                  <a:xfrm>
                    <a:off x="5032202" y="3565172"/>
                    <a:ext cx="791753" cy="307700"/>
                    <a:chOff x="3986502" y="3479447"/>
                    <a:chExt cx="791753" cy="307700"/>
                  </a:xfrm>
                </p:grpSpPr>
                <p:sp>
                  <p:nvSpPr>
                    <p:cNvPr id="1300" name="Google Shape;1300;p28"/>
                    <p:cNvSpPr/>
                    <p:nvPr/>
                  </p:nvSpPr>
                  <p:spPr>
                    <a:xfrm>
                      <a:off x="4069171" y="3517722"/>
                      <a:ext cx="709084" cy="269425"/>
                    </a:xfrm>
                    <a:custGeom>
                      <a:avLst/>
                      <a:gdLst/>
                      <a:ahLst/>
                      <a:cxnLst/>
                      <a:rect l="l" t="t" r="r" b="b"/>
                      <a:pathLst>
                        <a:path w="10430" h="3963" extrusionOk="0">
                          <a:moveTo>
                            <a:pt x="23" y="145"/>
                          </a:moveTo>
                          <a:cubicBezTo>
                            <a:pt x="407" y="1754"/>
                            <a:pt x="2205" y="2599"/>
                            <a:pt x="3626" y="3114"/>
                          </a:cubicBezTo>
                          <a:cubicBezTo>
                            <a:pt x="5820" y="3912"/>
                            <a:pt x="8143" y="3962"/>
                            <a:pt x="10301" y="3023"/>
                          </a:cubicBezTo>
                          <a:cubicBezTo>
                            <a:pt x="10430" y="2969"/>
                            <a:pt x="10318" y="2862"/>
                            <a:pt x="10214" y="2909"/>
                          </a:cubicBezTo>
                          <a:cubicBezTo>
                            <a:pt x="8046" y="3852"/>
                            <a:pt x="5716" y="3743"/>
                            <a:pt x="3532" y="2902"/>
                          </a:cubicBezTo>
                          <a:cubicBezTo>
                            <a:pt x="2209" y="2394"/>
                            <a:pt x="579" y="1593"/>
                            <a:pt x="222" y="91"/>
                          </a:cubicBezTo>
                          <a:cubicBezTo>
                            <a:pt x="199" y="0"/>
                            <a:pt x="0" y="54"/>
                            <a:pt x="23" y="145"/>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8"/>
                    <p:cNvSpPr/>
                    <p:nvPr/>
                  </p:nvSpPr>
                  <p:spPr>
                    <a:xfrm>
                      <a:off x="4166185" y="3551102"/>
                      <a:ext cx="51329" cy="122237"/>
                    </a:xfrm>
                    <a:custGeom>
                      <a:avLst/>
                      <a:gdLst/>
                      <a:ahLst/>
                      <a:cxnLst/>
                      <a:rect l="l" t="t" r="r" b="b"/>
                      <a:pathLst>
                        <a:path w="755" h="1798" extrusionOk="0">
                          <a:moveTo>
                            <a:pt x="71" y="109"/>
                          </a:moveTo>
                          <a:cubicBezTo>
                            <a:pt x="1" y="657"/>
                            <a:pt x="125" y="1330"/>
                            <a:pt x="512" y="1741"/>
                          </a:cubicBezTo>
                          <a:cubicBezTo>
                            <a:pt x="563" y="1798"/>
                            <a:pt x="754" y="1721"/>
                            <a:pt x="697" y="1661"/>
                          </a:cubicBezTo>
                          <a:cubicBezTo>
                            <a:pt x="330" y="1273"/>
                            <a:pt x="203" y="610"/>
                            <a:pt x="273" y="88"/>
                          </a:cubicBezTo>
                          <a:cubicBezTo>
                            <a:pt x="283" y="0"/>
                            <a:pt x="81" y="34"/>
                            <a:pt x="71" y="109"/>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8"/>
                    <p:cNvSpPr/>
                    <p:nvPr/>
                  </p:nvSpPr>
                  <p:spPr>
                    <a:xfrm>
                      <a:off x="4015123" y="3595972"/>
                      <a:ext cx="133726" cy="33925"/>
                    </a:xfrm>
                    <a:custGeom>
                      <a:avLst/>
                      <a:gdLst/>
                      <a:ahLst/>
                      <a:cxnLst/>
                      <a:rect l="l" t="t" r="r" b="b"/>
                      <a:pathLst>
                        <a:path w="1967" h="499" extrusionOk="0">
                          <a:moveTo>
                            <a:pt x="85" y="145"/>
                          </a:moveTo>
                          <a:cubicBezTo>
                            <a:pt x="621" y="499"/>
                            <a:pt x="1193" y="451"/>
                            <a:pt x="1805" y="435"/>
                          </a:cubicBezTo>
                          <a:cubicBezTo>
                            <a:pt x="1913" y="431"/>
                            <a:pt x="1967" y="307"/>
                            <a:pt x="1828" y="310"/>
                          </a:cubicBezTo>
                          <a:cubicBezTo>
                            <a:pt x="1263" y="324"/>
                            <a:pt x="738" y="367"/>
                            <a:pt x="243" y="41"/>
                          </a:cubicBezTo>
                          <a:cubicBezTo>
                            <a:pt x="179" y="0"/>
                            <a:pt x="1" y="88"/>
                            <a:pt x="85" y="145"/>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8"/>
                    <p:cNvSpPr/>
                    <p:nvPr/>
                  </p:nvSpPr>
                  <p:spPr>
                    <a:xfrm>
                      <a:off x="4026137" y="3479447"/>
                      <a:ext cx="79950" cy="78115"/>
                    </a:xfrm>
                    <a:custGeom>
                      <a:avLst/>
                      <a:gdLst/>
                      <a:ahLst/>
                      <a:cxnLst/>
                      <a:rect l="l" t="t" r="r" b="b"/>
                      <a:pathLst>
                        <a:path w="1176" h="1149" extrusionOk="0">
                          <a:moveTo>
                            <a:pt x="808" y="109"/>
                          </a:moveTo>
                          <a:cubicBezTo>
                            <a:pt x="661" y="11"/>
                            <a:pt x="354" y="1"/>
                            <a:pt x="199" y="145"/>
                          </a:cubicBezTo>
                          <a:cubicBezTo>
                            <a:pt x="115" y="223"/>
                            <a:pt x="41" y="318"/>
                            <a:pt x="17" y="425"/>
                          </a:cubicBezTo>
                          <a:cubicBezTo>
                            <a:pt x="0" y="496"/>
                            <a:pt x="7" y="563"/>
                            <a:pt x="24" y="627"/>
                          </a:cubicBezTo>
                          <a:cubicBezTo>
                            <a:pt x="98" y="947"/>
                            <a:pt x="394" y="1149"/>
                            <a:pt x="721" y="1105"/>
                          </a:cubicBezTo>
                          <a:cubicBezTo>
                            <a:pt x="832" y="1088"/>
                            <a:pt x="953" y="1041"/>
                            <a:pt x="1040" y="947"/>
                          </a:cubicBezTo>
                          <a:cubicBezTo>
                            <a:pt x="1161" y="806"/>
                            <a:pt x="1175" y="597"/>
                            <a:pt x="1111" y="448"/>
                          </a:cubicBezTo>
                          <a:cubicBezTo>
                            <a:pt x="1051" y="304"/>
                            <a:pt x="950" y="206"/>
                            <a:pt x="808" y="109"/>
                          </a:cubicBezTo>
                          <a:close/>
                        </a:path>
                      </a:pathLst>
                    </a:custGeom>
                    <a:solidFill>
                      <a:srgbClr val="5B8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8"/>
                    <p:cNvSpPr/>
                    <p:nvPr/>
                  </p:nvSpPr>
                  <p:spPr>
                    <a:xfrm>
                      <a:off x="3986502" y="3585910"/>
                      <a:ext cx="79950" cy="78319"/>
                    </a:xfrm>
                    <a:custGeom>
                      <a:avLst/>
                      <a:gdLst/>
                      <a:ahLst/>
                      <a:cxnLst/>
                      <a:rect l="l" t="t" r="r" b="b"/>
                      <a:pathLst>
                        <a:path w="1176" h="1152" extrusionOk="0">
                          <a:moveTo>
                            <a:pt x="809" y="111"/>
                          </a:moveTo>
                          <a:cubicBezTo>
                            <a:pt x="664" y="14"/>
                            <a:pt x="355" y="1"/>
                            <a:pt x="200" y="148"/>
                          </a:cubicBezTo>
                          <a:cubicBezTo>
                            <a:pt x="119" y="223"/>
                            <a:pt x="41" y="321"/>
                            <a:pt x="18" y="428"/>
                          </a:cubicBezTo>
                          <a:cubicBezTo>
                            <a:pt x="1" y="495"/>
                            <a:pt x="7" y="566"/>
                            <a:pt x="24" y="630"/>
                          </a:cubicBezTo>
                          <a:cubicBezTo>
                            <a:pt x="102" y="947"/>
                            <a:pt x="398" y="1152"/>
                            <a:pt x="722" y="1108"/>
                          </a:cubicBezTo>
                          <a:cubicBezTo>
                            <a:pt x="832" y="1091"/>
                            <a:pt x="957" y="1044"/>
                            <a:pt x="1042" y="950"/>
                          </a:cubicBezTo>
                          <a:cubicBezTo>
                            <a:pt x="1163" y="809"/>
                            <a:pt x="1176" y="599"/>
                            <a:pt x="1115" y="451"/>
                          </a:cubicBezTo>
                          <a:cubicBezTo>
                            <a:pt x="1051" y="304"/>
                            <a:pt x="950" y="209"/>
                            <a:pt x="809" y="111"/>
                          </a:cubicBezTo>
                          <a:close/>
                        </a:path>
                      </a:pathLst>
                    </a:custGeom>
                    <a:solidFill>
                      <a:srgbClr val="5B8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8"/>
                    <p:cNvSpPr/>
                    <p:nvPr/>
                  </p:nvSpPr>
                  <p:spPr>
                    <a:xfrm>
                      <a:off x="4140351" y="3502153"/>
                      <a:ext cx="79882" cy="78115"/>
                    </a:xfrm>
                    <a:custGeom>
                      <a:avLst/>
                      <a:gdLst/>
                      <a:ahLst/>
                      <a:cxnLst/>
                      <a:rect l="l" t="t" r="r" b="b"/>
                      <a:pathLst>
                        <a:path w="1175" h="1149" extrusionOk="0">
                          <a:moveTo>
                            <a:pt x="808" y="111"/>
                          </a:moveTo>
                          <a:cubicBezTo>
                            <a:pt x="663" y="13"/>
                            <a:pt x="357" y="0"/>
                            <a:pt x="199" y="145"/>
                          </a:cubicBezTo>
                          <a:cubicBezTo>
                            <a:pt x="118" y="223"/>
                            <a:pt x="44" y="316"/>
                            <a:pt x="17" y="425"/>
                          </a:cubicBezTo>
                          <a:cubicBezTo>
                            <a:pt x="0" y="495"/>
                            <a:pt x="11" y="566"/>
                            <a:pt x="24" y="630"/>
                          </a:cubicBezTo>
                          <a:cubicBezTo>
                            <a:pt x="101" y="947"/>
                            <a:pt x="398" y="1149"/>
                            <a:pt x="721" y="1104"/>
                          </a:cubicBezTo>
                          <a:cubicBezTo>
                            <a:pt x="835" y="1091"/>
                            <a:pt x="956" y="1044"/>
                            <a:pt x="1041" y="947"/>
                          </a:cubicBezTo>
                          <a:cubicBezTo>
                            <a:pt x="1165" y="808"/>
                            <a:pt x="1175" y="599"/>
                            <a:pt x="1114" y="451"/>
                          </a:cubicBezTo>
                          <a:cubicBezTo>
                            <a:pt x="1050" y="303"/>
                            <a:pt x="949" y="206"/>
                            <a:pt x="808" y="111"/>
                          </a:cubicBezTo>
                          <a:close/>
                        </a:path>
                      </a:pathLst>
                    </a:custGeom>
                    <a:solidFill>
                      <a:srgbClr val="5B8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6" name="Google Shape;1306;p28"/>
                  <p:cNvGrpSpPr/>
                  <p:nvPr/>
                </p:nvGrpSpPr>
                <p:grpSpPr>
                  <a:xfrm rot="-6204260" flipH="1">
                    <a:off x="5383435" y="3139880"/>
                    <a:ext cx="964408" cy="1072193"/>
                    <a:chOff x="3804957" y="83162"/>
                    <a:chExt cx="915523" cy="1017843"/>
                  </a:xfrm>
                </p:grpSpPr>
                <p:sp>
                  <p:nvSpPr>
                    <p:cNvPr id="1307" name="Google Shape;1307;p28"/>
                    <p:cNvSpPr/>
                    <p:nvPr/>
                  </p:nvSpPr>
                  <p:spPr>
                    <a:xfrm rot="-5807687">
                      <a:off x="3798535" y="186392"/>
                      <a:ext cx="928366" cy="811383"/>
                    </a:xfrm>
                    <a:custGeom>
                      <a:avLst/>
                      <a:gdLst/>
                      <a:ahLst/>
                      <a:cxnLst/>
                      <a:rect l="l" t="t" r="r" b="b"/>
                      <a:pathLst>
                        <a:path w="14237" h="12443" extrusionOk="0">
                          <a:moveTo>
                            <a:pt x="14163" y="7113"/>
                          </a:moveTo>
                          <a:cubicBezTo>
                            <a:pt x="12873" y="8254"/>
                            <a:pt x="11281" y="9059"/>
                            <a:pt x="9595" y="9419"/>
                          </a:cubicBezTo>
                          <a:cubicBezTo>
                            <a:pt x="10524" y="10183"/>
                            <a:pt x="11190" y="11257"/>
                            <a:pt x="11462" y="12429"/>
                          </a:cubicBezTo>
                          <a:cubicBezTo>
                            <a:pt x="10453" y="12442"/>
                            <a:pt x="9422" y="12354"/>
                            <a:pt x="8487" y="11974"/>
                          </a:cubicBezTo>
                          <a:cubicBezTo>
                            <a:pt x="7554" y="11594"/>
                            <a:pt x="6716" y="10887"/>
                            <a:pt x="6366" y="9941"/>
                          </a:cubicBezTo>
                          <a:cubicBezTo>
                            <a:pt x="5353" y="10567"/>
                            <a:pt x="4046" y="10597"/>
                            <a:pt x="2919" y="10210"/>
                          </a:cubicBezTo>
                          <a:cubicBezTo>
                            <a:pt x="1792" y="9826"/>
                            <a:pt x="828" y="9065"/>
                            <a:pt x="0" y="8210"/>
                          </a:cubicBezTo>
                          <a:cubicBezTo>
                            <a:pt x="1013" y="7605"/>
                            <a:pt x="2811" y="6989"/>
                            <a:pt x="3922" y="7379"/>
                          </a:cubicBezTo>
                          <a:cubicBezTo>
                            <a:pt x="3131" y="5783"/>
                            <a:pt x="2542" y="4336"/>
                            <a:pt x="3205" y="2679"/>
                          </a:cubicBezTo>
                          <a:cubicBezTo>
                            <a:pt x="4349" y="3033"/>
                            <a:pt x="5359" y="3821"/>
                            <a:pt x="5979" y="4851"/>
                          </a:cubicBezTo>
                          <a:cubicBezTo>
                            <a:pt x="6470" y="2868"/>
                            <a:pt x="7773" y="1101"/>
                            <a:pt x="9523" y="47"/>
                          </a:cubicBezTo>
                          <a:cubicBezTo>
                            <a:pt x="9604" y="0"/>
                            <a:pt x="10113" y="1969"/>
                            <a:pt x="10137" y="2151"/>
                          </a:cubicBezTo>
                          <a:cubicBezTo>
                            <a:pt x="10311" y="3491"/>
                            <a:pt x="10089" y="4875"/>
                            <a:pt x="9520" y="6116"/>
                          </a:cubicBezTo>
                          <a:cubicBezTo>
                            <a:pt x="9574" y="6002"/>
                            <a:pt x="10483" y="5985"/>
                            <a:pt x="10611" y="5982"/>
                          </a:cubicBezTo>
                          <a:cubicBezTo>
                            <a:pt x="11231" y="5965"/>
                            <a:pt x="11853" y="6100"/>
                            <a:pt x="12449" y="6254"/>
                          </a:cubicBezTo>
                          <a:cubicBezTo>
                            <a:pt x="12607" y="6295"/>
                            <a:pt x="14237" y="7049"/>
                            <a:pt x="14163" y="711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8"/>
                    <p:cNvSpPr/>
                    <p:nvPr/>
                  </p:nvSpPr>
                  <p:spPr>
                    <a:xfrm rot="-5807687">
                      <a:off x="4114074" y="264798"/>
                      <a:ext cx="198754" cy="587198"/>
                    </a:xfrm>
                    <a:custGeom>
                      <a:avLst/>
                      <a:gdLst/>
                      <a:ahLst/>
                      <a:cxnLst/>
                      <a:rect l="l" t="t" r="r" b="b"/>
                      <a:pathLst>
                        <a:path w="3048" h="9005" extrusionOk="0">
                          <a:moveTo>
                            <a:pt x="3011" y="0"/>
                          </a:moveTo>
                          <a:cubicBezTo>
                            <a:pt x="3000" y="0"/>
                            <a:pt x="2987" y="7"/>
                            <a:pt x="2980" y="17"/>
                          </a:cubicBezTo>
                          <a:cubicBezTo>
                            <a:pt x="2431" y="1141"/>
                            <a:pt x="1920" y="2286"/>
                            <a:pt x="1496" y="3467"/>
                          </a:cubicBezTo>
                          <a:cubicBezTo>
                            <a:pt x="1129" y="4484"/>
                            <a:pt x="806" y="5518"/>
                            <a:pt x="533" y="6565"/>
                          </a:cubicBezTo>
                          <a:lnTo>
                            <a:pt x="620" y="6635"/>
                          </a:lnTo>
                          <a:cubicBezTo>
                            <a:pt x="647" y="6655"/>
                            <a:pt x="654" y="6696"/>
                            <a:pt x="630" y="6722"/>
                          </a:cubicBezTo>
                          <a:cubicBezTo>
                            <a:pt x="617" y="6739"/>
                            <a:pt x="600" y="6747"/>
                            <a:pt x="579" y="6747"/>
                          </a:cubicBezTo>
                          <a:cubicBezTo>
                            <a:pt x="567" y="6747"/>
                            <a:pt x="553" y="6743"/>
                            <a:pt x="543" y="6733"/>
                          </a:cubicBezTo>
                          <a:lnTo>
                            <a:pt x="499" y="6699"/>
                          </a:lnTo>
                          <a:lnTo>
                            <a:pt x="408" y="7062"/>
                          </a:lnTo>
                          <a:cubicBezTo>
                            <a:pt x="341" y="7339"/>
                            <a:pt x="281" y="7618"/>
                            <a:pt x="220" y="7894"/>
                          </a:cubicBezTo>
                          <a:cubicBezTo>
                            <a:pt x="247" y="7891"/>
                            <a:pt x="273" y="7884"/>
                            <a:pt x="301" y="7881"/>
                          </a:cubicBezTo>
                          <a:lnTo>
                            <a:pt x="310" y="7881"/>
                          </a:lnTo>
                          <a:cubicBezTo>
                            <a:pt x="341" y="7881"/>
                            <a:pt x="368" y="7901"/>
                            <a:pt x="374" y="7931"/>
                          </a:cubicBezTo>
                          <a:cubicBezTo>
                            <a:pt x="382" y="7965"/>
                            <a:pt x="357" y="7999"/>
                            <a:pt x="324" y="8005"/>
                          </a:cubicBezTo>
                          <a:cubicBezTo>
                            <a:pt x="281" y="8012"/>
                            <a:pt x="236" y="8022"/>
                            <a:pt x="192" y="8029"/>
                          </a:cubicBezTo>
                          <a:cubicBezTo>
                            <a:pt x="122" y="8355"/>
                            <a:pt x="58" y="8678"/>
                            <a:pt x="1" y="9005"/>
                          </a:cubicBezTo>
                          <a:cubicBezTo>
                            <a:pt x="48" y="8981"/>
                            <a:pt x="95" y="8955"/>
                            <a:pt x="142" y="8924"/>
                          </a:cubicBezTo>
                          <a:cubicBezTo>
                            <a:pt x="149" y="8921"/>
                            <a:pt x="159" y="8914"/>
                            <a:pt x="169" y="8911"/>
                          </a:cubicBezTo>
                          <a:cubicBezTo>
                            <a:pt x="175" y="8928"/>
                            <a:pt x="183" y="8944"/>
                            <a:pt x="189" y="8964"/>
                          </a:cubicBezTo>
                          <a:cubicBezTo>
                            <a:pt x="189" y="8968"/>
                            <a:pt x="192" y="8972"/>
                            <a:pt x="192" y="8975"/>
                          </a:cubicBezTo>
                          <a:cubicBezTo>
                            <a:pt x="226" y="8779"/>
                            <a:pt x="260" y="8588"/>
                            <a:pt x="293" y="8399"/>
                          </a:cubicBezTo>
                          <a:cubicBezTo>
                            <a:pt x="256" y="8366"/>
                            <a:pt x="220" y="8332"/>
                            <a:pt x="183" y="8298"/>
                          </a:cubicBezTo>
                          <a:cubicBezTo>
                            <a:pt x="155" y="8274"/>
                            <a:pt x="152" y="8234"/>
                            <a:pt x="175" y="8207"/>
                          </a:cubicBezTo>
                          <a:cubicBezTo>
                            <a:pt x="189" y="8194"/>
                            <a:pt x="206" y="8187"/>
                            <a:pt x="223" y="8187"/>
                          </a:cubicBezTo>
                          <a:cubicBezTo>
                            <a:pt x="240" y="8187"/>
                            <a:pt x="253" y="8194"/>
                            <a:pt x="267" y="8204"/>
                          </a:cubicBezTo>
                          <a:cubicBezTo>
                            <a:pt x="284" y="8221"/>
                            <a:pt x="304" y="8237"/>
                            <a:pt x="324" y="8254"/>
                          </a:cubicBezTo>
                          <a:cubicBezTo>
                            <a:pt x="382" y="7945"/>
                            <a:pt x="445" y="7639"/>
                            <a:pt x="512" y="7328"/>
                          </a:cubicBezTo>
                          <a:cubicBezTo>
                            <a:pt x="495" y="7339"/>
                            <a:pt x="482" y="7349"/>
                            <a:pt x="466" y="7356"/>
                          </a:cubicBezTo>
                          <a:cubicBezTo>
                            <a:pt x="455" y="7362"/>
                            <a:pt x="445" y="7365"/>
                            <a:pt x="435" y="7365"/>
                          </a:cubicBezTo>
                          <a:cubicBezTo>
                            <a:pt x="411" y="7365"/>
                            <a:pt x="391" y="7353"/>
                            <a:pt x="377" y="7332"/>
                          </a:cubicBezTo>
                          <a:cubicBezTo>
                            <a:pt x="361" y="7302"/>
                            <a:pt x="371" y="7264"/>
                            <a:pt x="402" y="7248"/>
                          </a:cubicBezTo>
                          <a:cubicBezTo>
                            <a:pt x="452" y="7218"/>
                            <a:pt x="499" y="7194"/>
                            <a:pt x="550" y="7167"/>
                          </a:cubicBezTo>
                          <a:cubicBezTo>
                            <a:pt x="553" y="7143"/>
                            <a:pt x="559" y="7123"/>
                            <a:pt x="563" y="7100"/>
                          </a:cubicBezTo>
                          <a:cubicBezTo>
                            <a:pt x="846" y="5885"/>
                            <a:pt x="1196" y="4686"/>
                            <a:pt x="1600" y="3504"/>
                          </a:cubicBezTo>
                          <a:cubicBezTo>
                            <a:pt x="2010" y="2323"/>
                            <a:pt x="2506" y="1175"/>
                            <a:pt x="3040" y="47"/>
                          </a:cubicBezTo>
                          <a:cubicBezTo>
                            <a:pt x="3048" y="30"/>
                            <a:pt x="3040" y="10"/>
                            <a:pt x="3023" y="4"/>
                          </a:cubicBezTo>
                          <a:cubicBezTo>
                            <a:pt x="3020" y="0"/>
                            <a:pt x="3017" y="0"/>
                            <a:pt x="30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8"/>
                    <p:cNvSpPr/>
                    <p:nvPr/>
                  </p:nvSpPr>
                  <p:spPr>
                    <a:xfrm rot="-5807687">
                      <a:off x="4103405" y="341305"/>
                      <a:ext cx="462325" cy="92465"/>
                    </a:xfrm>
                    <a:custGeom>
                      <a:avLst/>
                      <a:gdLst/>
                      <a:ahLst/>
                      <a:cxnLst/>
                      <a:rect l="l" t="t" r="r" b="b"/>
                      <a:pathLst>
                        <a:path w="7090" h="1418" extrusionOk="0">
                          <a:moveTo>
                            <a:pt x="5995" y="0"/>
                          </a:moveTo>
                          <a:cubicBezTo>
                            <a:pt x="3723" y="0"/>
                            <a:pt x="1657" y="431"/>
                            <a:pt x="189" y="1219"/>
                          </a:cubicBezTo>
                          <a:cubicBezTo>
                            <a:pt x="138" y="1246"/>
                            <a:pt x="91" y="1270"/>
                            <a:pt x="41" y="1300"/>
                          </a:cubicBezTo>
                          <a:cubicBezTo>
                            <a:pt x="10" y="1316"/>
                            <a:pt x="0" y="1354"/>
                            <a:pt x="16" y="1384"/>
                          </a:cubicBezTo>
                          <a:cubicBezTo>
                            <a:pt x="30" y="1405"/>
                            <a:pt x="50" y="1417"/>
                            <a:pt x="74" y="1417"/>
                          </a:cubicBezTo>
                          <a:cubicBezTo>
                            <a:pt x="84" y="1417"/>
                            <a:pt x="94" y="1414"/>
                            <a:pt x="105" y="1408"/>
                          </a:cubicBezTo>
                          <a:cubicBezTo>
                            <a:pt x="121" y="1401"/>
                            <a:pt x="134" y="1391"/>
                            <a:pt x="151" y="1380"/>
                          </a:cubicBezTo>
                          <a:cubicBezTo>
                            <a:pt x="1606" y="569"/>
                            <a:pt x="3693" y="128"/>
                            <a:pt x="5992" y="128"/>
                          </a:cubicBezTo>
                          <a:cubicBezTo>
                            <a:pt x="6329" y="128"/>
                            <a:pt x="6675" y="135"/>
                            <a:pt x="7022" y="155"/>
                          </a:cubicBezTo>
                          <a:cubicBezTo>
                            <a:pt x="7062" y="155"/>
                            <a:pt x="7086" y="132"/>
                            <a:pt x="7090" y="98"/>
                          </a:cubicBezTo>
                          <a:cubicBezTo>
                            <a:pt x="7090" y="61"/>
                            <a:pt x="7062" y="31"/>
                            <a:pt x="7029" y="31"/>
                          </a:cubicBezTo>
                          <a:cubicBezTo>
                            <a:pt x="6679" y="11"/>
                            <a:pt x="6335" y="0"/>
                            <a:pt x="59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8"/>
                    <p:cNvSpPr/>
                    <p:nvPr/>
                  </p:nvSpPr>
                  <p:spPr>
                    <a:xfrm rot="-5807687">
                      <a:off x="4384816" y="368139"/>
                      <a:ext cx="300348" cy="181604"/>
                    </a:xfrm>
                    <a:custGeom>
                      <a:avLst/>
                      <a:gdLst/>
                      <a:ahLst/>
                      <a:cxnLst/>
                      <a:rect l="l" t="t" r="r" b="b"/>
                      <a:pathLst>
                        <a:path w="4606" h="2785" extrusionOk="0">
                          <a:moveTo>
                            <a:pt x="71" y="0"/>
                          </a:moveTo>
                          <a:cubicBezTo>
                            <a:pt x="54" y="0"/>
                            <a:pt x="37" y="7"/>
                            <a:pt x="23" y="20"/>
                          </a:cubicBezTo>
                          <a:cubicBezTo>
                            <a:pt x="0" y="47"/>
                            <a:pt x="3" y="87"/>
                            <a:pt x="31" y="111"/>
                          </a:cubicBezTo>
                          <a:cubicBezTo>
                            <a:pt x="68" y="145"/>
                            <a:pt x="104" y="179"/>
                            <a:pt x="141" y="212"/>
                          </a:cubicBezTo>
                          <a:cubicBezTo>
                            <a:pt x="1414" y="1327"/>
                            <a:pt x="2922" y="2215"/>
                            <a:pt x="4515" y="2781"/>
                          </a:cubicBezTo>
                          <a:cubicBezTo>
                            <a:pt x="4521" y="2784"/>
                            <a:pt x="4528" y="2784"/>
                            <a:pt x="4535" y="2784"/>
                          </a:cubicBezTo>
                          <a:cubicBezTo>
                            <a:pt x="4562" y="2784"/>
                            <a:pt x="4585" y="2771"/>
                            <a:pt x="4596" y="2744"/>
                          </a:cubicBezTo>
                          <a:cubicBezTo>
                            <a:pt x="4605" y="2710"/>
                            <a:pt x="4588" y="2673"/>
                            <a:pt x="4558" y="2663"/>
                          </a:cubicBezTo>
                          <a:cubicBezTo>
                            <a:pt x="2956" y="2094"/>
                            <a:pt x="1441" y="1195"/>
                            <a:pt x="172" y="67"/>
                          </a:cubicBezTo>
                          <a:cubicBezTo>
                            <a:pt x="152" y="50"/>
                            <a:pt x="132" y="34"/>
                            <a:pt x="115" y="17"/>
                          </a:cubicBezTo>
                          <a:cubicBezTo>
                            <a:pt x="101" y="7"/>
                            <a:pt x="88" y="0"/>
                            <a:pt x="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8"/>
                    <p:cNvSpPr/>
                    <p:nvPr/>
                  </p:nvSpPr>
                  <p:spPr>
                    <a:xfrm rot="-5807687">
                      <a:off x="4238947" y="610808"/>
                      <a:ext cx="141632" cy="129112"/>
                    </a:xfrm>
                    <a:custGeom>
                      <a:avLst/>
                      <a:gdLst/>
                      <a:ahLst/>
                      <a:cxnLst/>
                      <a:rect l="l" t="t" r="r" b="b"/>
                      <a:pathLst>
                        <a:path w="2172" h="1980" extrusionOk="0">
                          <a:moveTo>
                            <a:pt x="1" y="0"/>
                          </a:moveTo>
                          <a:cubicBezTo>
                            <a:pt x="14" y="77"/>
                            <a:pt x="24" y="151"/>
                            <a:pt x="34" y="226"/>
                          </a:cubicBezTo>
                          <a:cubicBezTo>
                            <a:pt x="576" y="801"/>
                            <a:pt x="1226" y="1309"/>
                            <a:pt x="1855" y="1808"/>
                          </a:cubicBezTo>
                          <a:lnTo>
                            <a:pt x="2017" y="1932"/>
                          </a:lnTo>
                          <a:lnTo>
                            <a:pt x="2061" y="1966"/>
                          </a:lnTo>
                          <a:cubicBezTo>
                            <a:pt x="2071" y="1976"/>
                            <a:pt x="2085" y="1980"/>
                            <a:pt x="2097" y="1980"/>
                          </a:cubicBezTo>
                          <a:cubicBezTo>
                            <a:pt x="2118" y="1980"/>
                            <a:pt x="2135" y="1972"/>
                            <a:pt x="2148" y="1955"/>
                          </a:cubicBezTo>
                          <a:cubicBezTo>
                            <a:pt x="2172" y="1929"/>
                            <a:pt x="2165" y="1888"/>
                            <a:pt x="2138" y="1868"/>
                          </a:cubicBezTo>
                          <a:lnTo>
                            <a:pt x="2051" y="1798"/>
                          </a:lnTo>
                          <a:lnTo>
                            <a:pt x="1933" y="1707"/>
                          </a:lnTo>
                          <a:cubicBezTo>
                            <a:pt x="1256" y="1175"/>
                            <a:pt x="556" y="626"/>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8"/>
                    <p:cNvSpPr/>
                    <p:nvPr/>
                  </p:nvSpPr>
                  <p:spPr>
                    <a:xfrm rot="-5807687">
                      <a:off x="4392668" y="660644"/>
                      <a:ext cx="129112" cy="17411"/>
                    </a:xfrm>
                    <a:custGeom>
                      <a:avLst/>
                      <a:gdLst/>
                      <a:ahLst/>
                      <a:cxnLst/>
                      <a:rect l="l" t="t" r="r" b="b"/>
                      <a:pathLst>
                        <a:path w="1980" h="267" extrusionOk="0">
                          <a:moveTo>
                            <a:pt x="1908" y="1"/>
                          </a:moveTo>
                          <a:lnTo>
                            <a:pt x="1899" y="1"/>
                          </a:lnTo>
                          <a:cubicBezTo>
                            <a:pt x="1871" y="4"/>
                            <a:pt x="1845" y="11"/>
                            <a:pt x="1818" y="14"/>
                          </a:cubicBezTo>
                          <a:cubicBezTo>
                            <a:pt x="1349" y="99"/>
                            <a:pt x="838" y="139"/>
                            <a:pt x="303" y="139"/>
                          </a:cubicBezTo>
                          <a:cubicBezTo>
                            <a:pt x="218" y="139"/>
                            <a:pt x="134" y="139"/>
                            <a:pt x="50" y="135"/>
                          </a:cubicBezTo>
                          <a:cubicBezTo>
                            <a:pt x="33" y="179"/>
                            <a:pt x="16" y="220"/>
                            <a:pt x="0" y="264"/>
                          </a:cubicBezTo>
                          <a:cubicBezTo>
                            <a:pt x="104" y="264"/>
                            <a:pt x="205" y="267"/>
                            <a:pt x="303" y="267"/>
                          </a:cubicBezTo>
                          <a:cubicBezTo>
                            <a:pt x="828" y="267"/>
                            <a:pt x="1329" y="226"/>
                            <a:pt x="1790" y="149"/>
                          </a:cubicBezTo>
                          <a:cubicBezTo>
                            <a:pt x="1834" y="142"/>
                            <a:pt x="1879" y="132"/>
                            <a:pt x="1922" y="125"/>
                          </a:cubicBezTo>
                          <a:cubicBezTo>
                            <a:pt x="1955" y="119"/>
                            <a:pt x="1980" y="85"/>
                            <a:pt x="1972" y="51"/>
                          </a:cubicBezTo>
                          <a:cubicBezTo>
                            <a:pt x="1966" y="21"/>
                            <a:pt x="1939" y="1"/>
                            <a:pt x="19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8"/>
                    <p:cNvSpPr/>
                    <p:nvPr/>
                  </p:nvSpPr>
                  <p:spPr>
                    <a:xfrm rot="-5807687">
                      <a:off x="4302425" y="249321"/>
                      <a:ext cx="87183" cy="36060"/>
                    </a:xfrm>
                    <a:custGeom>
                      <a:avLst/>
                      <a:gdLst/>
                      <a:ahLst/>
                      <a:cxnLst/>
                      <a:rect l="l" t="t" r="r" b="b"/>
                      <a:pathLst>
                        <a:path w="1337" h="553" extrusionOk="0">
                          <a:moveTo>
                            <a:pt x="1043" y="44"/>
                          </a:moveTo>
                          <a:cubicBezTo>
                            <a:pt x="764" y="219"/>
                            <a:pt x="465" y="344"/>
                            <a:pt x="145" y="424"/>
                          </a:cubicBezTo>
                          <a:cubicBezTo>
                            <a:pt x="0" y="458"/>
                            <a:pt x="24" y="552"/>
                            <a:pt x="168" y="519"/>
                          </a:cubicBezTo>
                          <a:cubicBezTo>
                            <a:pt x="549" y="424"/>
                            <a:pt x="902" y="273"/>
                            <a:pt x="1232" y="64"/>
                          </a:cubicBezTo>
                          <a:cubicBezTo>
                            <a:pt x="1337" y="0"/>
                            <a:pt x="1094" y="10"/>
                            <a:pt x="1043" y="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8"/>
                    <p:cNvSpPr/>
                    <p:nvPr/>
                  </p:nvSpPr>
                  <p:spPr>
                    <a:xfrm rot="-5807687">
                      <a:off x="4347064" y="333782"/>
                      <a:ext cx="82619" cy="27518"/>
                    </a:xfrm>
                    <a:custGeom>
                      <a:avLst/>
                      <a:gdLst/>
                      <a:ahLst/>
                      <a:cxnLst/>
                      <a:rect l="l" t="t" r="r" b="b"/>
                      <a:pathLst>
                        <a:path w="1267" h="422" extrusionOk="0">
                          <a:moveTo>
                            <a:pt x="1102" y="41"/>
                          </a:moveTo>
                          <a:cubicBezTo>
                            <a:pt x="785" y="136"/>
                            <a:pt x="465" y="220"/>
                            <a:pt x="145" y="293"/>
                          </a:cubicBezTo>
                          <a:cubicBezTo>
                            <a:pt x="0" y="327"/>
                            <a:pt x="24" y="422"/>
                            <a:pt x="169" y="388"/>
                          </a:cubicBezTo>
                          <a:cubicBezTo>
                            <a:pt x="492" y="313"/>
                            <a:pt x="808" y="229"/>
                            <a:pt x="1125" y="136"/>
                          </a:cubicBezTo>
                          <a:cubicBezTo>
                            <a:pt x="1267" y="95"/>
                            <a:pt x="1243" y="1"/>
                            <a:pt x="1102" y="4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8"/>
                    <p:cNvSpPr/>
                    <p:nvPr/>
                  </p:nvSpPr>
                  <p:spPr>
                    <a:xfrm rot="-5807687">
                      <a:off x="4299514" y="325897"/>
                      <a:ext cx="98855" cy="34495"/>
                    </a:xfrm>
                    <a:custGeom>
                      <a:avLst/>
                      <a:gdLst/>
                      <a:ahLst/>
                      <a:cxnLst/>
                      <a:rect l="l" t="t" r="r" b="b"/>
                      <a:pathLst>
                        <a:path w="1516" h="529" extrusionOk="0">
                          <a:moveTo>
                            <a:pt x="1229" y="38"/>
                          </a:moveTo>
                          <a:cubicBezTo>
                            <a:pt x="909" y="219"/>
                            <a:pt x="572" y="341"/>
                            <a:pt x="209" y="394"/>
                          </a:cubicBezTo>
                          <a:cubicBezTo>
                            <a:pt x="101" y="411"/>
                            <a:pt x="0" y="529"/>
                            <a:pt x="168" y="502"/>
                          </a:cubicBezTo>
                          <a:cubicBezTo>
                            <a:pt x="596" y="438"/>
                            <a:pt x="1000" y="300"/>
                            <a:pt x="1374" y="88"/>
                          </a:cubicBezTo>
                          <a:cubicBezTo>
                            <a:pt x="1515" y="7"/>
                            <a:pt x="1296" y="0"/>
                            <a:pt x="1229"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8"/>
                    <p:cNvSpPr/>
                    <p:nvPr/>
                  </p:nvSpPr>
                  <p:spPr>
                    <a:xfrm rot="-5807687">
                      <a:off x="4367761" y="449514"/>
                      <a:ext cx="88748" cy="18519"/>
                    </a:xfrm>
                    <a:custGeom>
                      <a:avLst/>
                      <a:gdLst/>
                      <a:ahLst/>
                      <a:cxnLst/>
                      <a:rect l="l" t="t" r="r" b="b"/>
                      <a:pathLst>
                        <a:path w="1361" h="284" extrusionOk="0">
                          <a:moveTo>
                            <a:pt x="1192" y="44"/>
                          </a:moveTo>
                          <a:cubicBezTo>
                            <a:pt x="893" y="132"/>
                            <a:pt x="593" y="169"/>
                            <a:pt x="280" y="152"/>
                          </a:cubicBezTo>
                          <a:cubicBezTo>
                            <a:pt x="220" y="149"/>
                            <a:pt x="1" y="260"/>
                            <a:pt x="128" y="263"/>
                          </a:cubicBezTo>
                          <a:cubicBezTo>
                            <a:pt x="498" y="283"/>
                            <a:pt x="862" y="243"/>
                            <a:pt x="1219" y="139"/>
                          </a:cubicBezTo>
                          <a:cubicBezTo>
                            <a:pt x="1360" y="98"/>
                            <a:pt x="1337" y="0"/>
                            <a:pt x="1192" y="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8"/>
                    <p:cNvSpPr/>
                    <p:nvPr/>
                  </p:nvSpPr>
                  <p:spPr>
                    <a:xfrm rot="-5807687">
                      <a:off x="4443869" y="688527"/>
                      <a:ext cx="104072" cy="13498"/>
                    </a:xfrm>
                    <a:custGeom>
                      <a:avLst/>
                      <a:gdLst/>
                      <a:ahLst/>
                      <a:cxnLst/>
                      <a:rect l="l" t="t" r="r" b="b"/>
                      <a:pathLst>
                        <a:path w="1596" h="207" extrusionOk="0">
                          <a:moveTo>
                            <a:pt x="1428" y="24"/>
                          </a:moveTo>
                          <a:cubicBezTo>
                            <a:pt x="1047" y="75"/>
                            <a:pt x="663" y="92"/>
                            <a:pt x="280" y="68"/>
                          </a:cubicBezTo>
                          <a:cubicBezTo>
                            <a:pt x="219" y="65"/>
                            <a:pt x="0" y="173"/>
                            <a:pt x="128" y="179"/>
                          </a:cubicBezTo>
                          <a:cubicBezTo>
                            <a:pt x="549" y="206"/>
                            <a:pt x="970" y="189"/>
                            <a:pt x="1387" y="133"/>
                          </a:cubicBezTo>
                          <a:cubicBezTo>
                            <a:pt x="1495" y="119"/>
                            <a:pt x="1596" y="1"/>
                            <a:pt x="1428" y="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8"/>
                    <p:cNvSpPr/>
                    <p:nvPr/>
                  </p:nvSpPr>
                  <p:spPr>
                    <a:xfrm rot="-5807687">
                      <a:off x="4290241" y="641816"/>
                      <a:ext cx="121222" cy="87183"/>
                    </a:xfrm>
                    <a:custGeom>
                      <a:avLst/>
                      <a:gdLst/>
                      <a:ahLst/>
                      <a:cxnLst/>
                      <a:rect l="l" t="t" r="r" b="b"/>
                      <a:pathLst>
                        <a:path w="1859" h="1337" extrusionOk="0">
                          <a:moveTo>
                            <a:pt x="1775" y="1202"/>
                          </a:moveTo>
                          <a:cubicBezTo>
                            <a:pt x="1206" y="905"/>
                            <a:pt x="641" y="593"/>
                            <a:pt x="270" y="54"/>
                          </a:cubicBezTo>
                          <a:cubicBezTo>
                            <a:pt x="233" y="0"/>
                            <a:pt x="1" y="77"/>
                            <a:pt x="44" y="142"/>
                          </a:cubicBezTo>
                          <a:cubicBezTo>
                            <a:pt x="422" y="690"/>
                            <a:pt x="1001" y="1003"/>
                            <a:pt x="1576" y="1306"/>
                          </a:cubicBezTo>
                          <a:cubicBezTo>
                            <a:pt x="1634" y="1337"/>
                            <a:pt x="1859" y="1245"/>
                            <a:pt x="1775" y="120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9" name="Google Shape;1319;p28"/>
                  <p:cNvGrpSpPr/>
                  <p:nvPr/>
                </p:nvGrpSpPr>
                <p:grpSpPr>
                  <a:xfrm rot="-9133457" flipH="1">
                    <a:off x="5409950" y="3658754"/>
                    <a:ext cx="881709" cy="980250"/>
                    <a:chOff x="3804957" y="83162"/>
                    <a:chExt cx="915523" cy="1017843"/>
                  </a:xfrm>
                </p:grpSpPr>
                <p:sp>
                  <p:nvSpPr>
                    <p:cNvPr id="1320" name="Google Shape;1320;p28"/>
                    <p:cNvSpPr/>
                    <p:nvPr/>
                  </p:nvSpPr>
                  <p:spPr>
                    <a:xfrm rot="-5807687">
                      <a:off x="3798535" y="186392"/>
                      <a:ext cx="928366" cy="811383"/>
                    </a:xfrm>
                    <a:custGeom>
                      <a:avLst/>
                      <a:gdLst/>
                      <a:ahLst/>
                      <a:cxnLst/>
                      <a:rect l="l" t="t" r="r" b="b"/>
                      <a:pathLst>
                        <a:path w="14237" h="12443" extrusionOk="0">
                          <a:moveTo>
                            <a:pt x="14163" y="7113"/>
                          </a:moveTo>
                          <a:cubicBezTo>
                            <a:pt x="12873" y="8254"/>
                            <a:pt x="11281" y="9059"/>
                            <a:pt x="9595" y="9419"/>
                          </a:cubicBezTo>
                          <a:cubicBezTo>
                            <a:pt x="10524" y="10183"/>
                            <a:pt x="11190" y="11257"/>
                            <a:pt x="11462" y="12429"/>
                          </a:cubicBezTo>
                          <a:cubicBezTo>
                            <a:pt x="10453" y="12442"/>
                            <a:pt x="9422" y="12354"/>
                            <a:pt x="8487" y="11974"/>
                          </a:cubicBezTo>
                          <a:cubicBezTo>
                            <a:pt x="7554" y="11594"/>
                            <a:pt x="6716" y="10887"/>
                            <a:pt x="6366" y="9941"/>
                          </a:cubicBezTo>
                          <a:cubicBezTo>
                            <a:pt x="5353" y="10567"/>
                            <a:pt x="4046" y="10597"/>
                            <a:pt x="2919" y="10210"/>
                          </a:cubicBezTo>
                          <a:cubicBezTo>
                            <a:pt x="1792" y="9826"/>
                            <a:pt x="828" y="9065"/>
                            <a:pt x="0" y="8210"/>
                          </a:cubicBezTo>
                          <a:cubicBezTo>
                            <a:pt x="1013" y="7605"/>
                            <a:pt x="2811" y="6989"/>
                            <a:pt x="3922" y="7379"/>
                          </a:cubicBezTo>
                          <a:cubicBezTo>
                            <a:pt x="3131" y="5783"/>
                            <a:pt x="2542" y="4336"/>
                            <a:pt x="3205" y="2679"/>
                          </a:cubicBezTo>
                          <a:cubicBezTo>
                            <a:pt x="4349" y="3033"/>
                            <a:pt x="5359" y="3821"/>
                            <a:pt x="5979" y="4851"/>
                          </a:cubicBezTo>
                          <a:cubicBezTo>
                            <a:pt x="6470" y="2868"/>
                            <a:pt x="7773" y="1101"/>
                            <a:pt x="9523" y="47"/>
                          </a:cubicBezTo>
                          <a:cubicBezTo>
                            <a:pt x="9604" y="0"/>
                            <a:pt x="10113" y="1969"/>
                            <a:pt x="10137" y="2151"/>
                          </a:cubicBezTo>
                          <a:cubicBezTo>
                            <a:pt x="10311" y="3491"/>
                            <a:pt x="10089" y="4875"/>
                            <a:pt x="9520" y="6116"/>
                          </a:cubicBezTo>
                          <a:cubicBezTo>
                            <a:pt x="9574" y="6002"/>
                            <a:pt x="10483" y="5985"/>
                            <a:pt x="10611" y="5982"/>
                          </a:cubicBezTo>
                          <a:cubicBezTo>
                            <a:pt x="11231" y="5965"/>
                            <a:pt x="11853" y="6100"/>
                            <a:pt x="12449" y="6254"/>
                          </a:cubicBezTo>
                          <a:cubicBezTo>
                            <a:pt x="12607" y="6295"/>
                            <a:pt x="14237" y="7049"/>
                            <a:pt x="14163" y="711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8"/>
                    <p:cNvSpPr/>
                    <p:nvPr/>
                  </p:nvSpPr>
                  <p:spPr>
                    <a:xfrm rot="-5807687">
                      <a:off x="4114074" y="264798"/>
                      <a:ext cx="198754" cy="587198"/>
                    </a:xfrm>
                    <a:custGeom>
                      <a:avLst/>
                      <a:gdLst/>
                      <a:ahLst/>
                      <a:cxnLst/>
                      <a:rect l="l" t="t" r="r" b="b"/>
                      <a:pathLst>
                        <a:path w="3048" h="9005" extrusionOk="0">
                          <a:moveTo>
                            <a:pt x="3011" y="0"/>
                          </a:moveTo>
                          <a:cubicBezTo>
                            <a:pt x="3000" y="0"/>
                            <a:pt x="2987" y="7"/>
                            <a:pt x="2980" y="17"/>
                          </a:cubicBezTo>
                          <a:cubicBezTo>
                            <a:pt x="2431" y="1141"/>
                            <a:pt x="1920" y="2286"/>
                            <a:pt x="1496" y="3467"/>
                          </a:cubicBezTo>
                          <a:cubicBezTo>
                            <a:pt x="1129" y="4484"/>
                            <a:pt x="806" y="5518"/>
                            <a:pt x="533" y="6565"/>
                          </a:cubicBezTo>
                          <a:lnTo>
                            <a:pt x="620" y="6635"/>
                          </a:lnTo>
                          <a:cubicBezTo>
                            <a:pt x="647" y="6655"/>
                            <a:pt x="654" y="6696"/>
                            <a:pt x="630" y="6722"/>
                          </a:cubicBezTo>
                          <a:cubicBezTo>
                            <a:pt x="617" y="6739"/>
                            <a:pt x="600" y="6747"/>
                            <a:pt x="579" y="6747"/>
                          </a:cubicBezTo>
                          <a:cubicBezTo>
                            <a:pt x="567" y="6747"/>
                            <a:pt x="553" y="6743"/>
                            <a:pt x="543" y="6733"/>
                          </a:cubicBezTo>
                          <a:lnTo>
                            <a:pt x="499" y="6699"/>
                          </a:lnTo>
                          <a:lnTo>
                            <a:pt x="408" y="7062"/>
                          </a:lnTo>
                          <a:cubicBezTo>
                            <a:pt x="341" y="7339"/>
                            <a:pt x="281" y="7618"/>
                            <a:pt x="220" y="7894"/>
                          </a:cubicBezTo>
                          <a:cubicBezTo>
                            <a:pt x="247" y="7891"/>
                            <a:pt x="273" y="7884"/>
                            <a:pt x="301" y="7881"/>
                          </a:cubicBezTo>
                          <a:lnTo>
                            <a:pt x="310" y="7881"/>
                          </a:lnTo>
                          <a:cubicBezTo>
                            <a:pt x="341" y="7881"/>
                            <a:pt x="368" y="7901"/>
                            <a:pt x="374" y="7931"/>
                          </a:cubicBezTo>
                          <a:cubicBezTo>
                            <a:pt x="382" y="7965"/>
                            <a:pt x="357" y="7999"/>
                            <a:pt x="324" y="8005"/>
                          </a:cubicBezTo>
                          <a:cubicBezTo>
                            <a:pt x="281" y="8012"/>
                            <a:pt x="236" y="8022"/>
                            <a:pt x="192" y="8029"/>
                          </a:cubicBezTo>
                          <a:cubicBezTo>
                            <a:pt x="122" y="8355"/>
                            <a:pt x="58" y="8678"/>
                            <a:pt x="1" y="9005"/>
                          </a:cubicBezTo>
                          <a:cubicBezTo>
                            <a:pt x="48" y="8981"/>
                            <a:pt x="95" y="8955"/>
                            <a:pt x="142" y="8924"/>
                          </a:cubicBezTo>
                          <a:cubicBezTo>
                            <a:pt x="149" y="8921"/>
                            <a:pt x="159" y="8914"/>
                            <a:pt x="169" y="8911"/>
                          </a:cubicBezTo>
                          <a:cubicBezTo>
                            <a:pt x="175" y="8928"/>
                            <a:pt x="183" y="8944"/>
                            <a:pt x="189" y="8964"/>
                          </a:cubicBezTo>
                          <a:cubicBezTo>
                            <a:pt x="189" y="8968"/>
                            <a:pt x="192" y="8972"/>
                            <a:pt x="192" y="8975"/>
                          </a:cubicBezTo>
                          <a:cubicBezTo>
                            <a:pt x="226" y="8779"/>
                            <a:pt x="260" y="8588"/>
                            <a:pt x="293" y="8399"/>
                          </a:cubicBezTo>
                          <a:cubicBezTo>
                            <a:pt x="256" y="8366"/>
                            <a:pt x="220" y="8332"/>
                            <a:pt x="183" y="8298"/>
                          </a:cubicBezTo>
                          <a:cubicBezTo>
                            <a:pt x="155" y="8274"/>
                            <a:pt x="152" y="8234"/>
                            <a:pt x="175" y="8207"/>
                          </a:cubicBezTo>
                          <a:cubicBezTo>
                            <a:pt x="189" y="8194"/>
                            <a:pt x="206" y="8187"/>
                            <a:pt x="223" y="8187"/>
                          </a:cubicBezTo>
                          <a:cubicBezTo>
                            <a:pt x="240" y="8187"/>
                            <a:pt x="253" y="8194"/>
                            <a:pt x="267" y="8204"/>
                          </a:cubicBezTo>
                          <a:cubicBezTo>
                            <a:pt x="284" y="8221"/>
                            <a:pt x="304" y="8237"/>
                            <a:pt x="324" y="8254"/>
                          </a:cubicBezTo>
                          <a:cubicBezTo>
                            <a:pt x="382" y="7945"/>
                            <a:pt x="445" y="7639"/>
                            <a:pt x="512" y="7328"/>
                          </a:cubicBezTo>
                          <a:cubicBezTo>
                            <a:pt x="495" y="7339"/>
                            <a:pt x="482" y="7349"/>
                            <a:pt x="466" y="7356"/>
                          </a:cubicBezTo>
                          <a:cubicBezTo>
                            <a:pt x="455" y="7362"/>
                            <a:pt x="445" y="7365"/>
                            <a:pt x="435" y="7365"/>
                          </a:cubicBezTo>
                          <a:cubicBezTo>
                            <a:pt x="411" y="7365"/>
                            <a:pt x="391" y="7353"/>
                            <a:pt x="377" y="7332"/>
                          </a:cubicBezTo>
                          <a:cubicBezTo>
                            <a:pt x="361" y="7302"/>
                            <a:pt x="371" y="7264"/>
                            <a:pt x="402" y="7248"/>
                          </a:cubicBezTo>
                          <a:cubicBezTo>
                            <a:pt x="452" y="7218"/>
                            <a:pt x="499" y="7194"/>
                            <a:pt x="550" y="7167"/>
                          </a:cubicBezTo>
                          <a:cubicBezTo>
                            <a:pt x="553" y="7143"/>
                            <a:pt x="559" y="7123"/>
                            <a:pt x="563" y="7100"/>
                          </a:cubicBezTo>
                          <a:cubicBezTo>
                            <a:pt x="846" y="5885"/>
                            <a:pt x="1196" y="4686"/>
                            <a:pt x="1600" y="3504"/>
                          </a:cubicBezTo>
                          <a:cubicBezTo>
                            <a:pt x="2010" y="2323"/>
                            <a:pt x="2506" y="1175"/>
                            <a:pt x="3040" y="47"/>
                          </a:cubicBezTo>
                          <a:cubicBezTo>
                            <a:pt x="3048" y="30"/>
                            <a:pt x="3040" y="10"/>
                            <a:pt x="3023" y="4"/>
                          </a:cubicBezTo>
                          <a:cubicBezTo>
                            <a:pt x="3020" y="0"/>
                            <a:pt x="3017" y="0"/>
                            <a:pt x="3011"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8"/>
                    <p:cNvSpPr/>
                    <p:nvPr/>
                  </p:nvSpPr>
                  <p:spPr>
                    <a:xfrm rot="-5807687">
                      <a:off x="4103405" y="341305"/>
                      <a:ext cx="462325" cy="92465"/>
                    </a:xfrm>
                    <a:custGeom>
                      <a:avLst/>
                      <a:gdLst/>
                      <a:ahLst/>
                      <a:cxnLst/>
                      <a:rect l="l" t="t" r="r" b="b"/>
                      <a:pathLst>
                        <a:path w="7090" h="1418" extrusionOk="0">
                          <a:moveTo>
                            <a:pt x="5995" y="0"/>
                          </a:moveTo>
                          <a:cubicBezTo>
                            <a:pt x="3723" y="0"/>
                            <a:pt x="1657" y="431"/>
                            <a:pt x="189" y="1219"/>
                          </a:cubicBezTo>
                          <a:cubicBezTo>
                            <a:pt x="138" y="1246"/>
                            <a:pt x="91" y="1270"/>
                            <a:pt x="41" y="1300"/>
                          </a:cubicBezTo>
                          <a:cubicBezTo>
                            <a:pt x="10" y="1316"/>
                            <a:pt x="0" y="1354"/>
                            <a:pt x="16" y="1384"/>
                          </a:cubicBezTo>
                          <a:cubicBezTo>
                            <a:pt x="30" y="1405"/>
                            <a:pt x="50" y="1417"/>
                            <a:pt x="74" y="1417"/>
                          </a:cubicBezTo>
                          <a:cubicBezTo>
                            <a:pt x="84" y="1417"/>
                            <a:pt x="94" y="1414"/>
                            <a:pt x="105" y="1408"/>
                          </a:cubicBezTo>
                          <a:cubicBezTo>
                            <a:pt x="121" y="1401"/>
                            <a:pt x="134" y="1391"/>
                            <a:pt x="151" y="1380"/>
                          </a:cubicBezTo>
                          <a:cubicBezTo>
                            <a:pt x="1606" y="569"/>
                            <a:pt x="3693" y="128"/>
                            <a:pt x="5992" y="128"/>
                          </a:cubicBezTo>
                          <a:cubicBezTo>
                            <a:pt x="6329" y="128"/>
                            <a:pt x="6675" y="135"/>
                            <a:pt x="7022" y="155"/>
                          </a:cubicBezTo>
                          <a:cubicBezTo>
                            <a:pt x="7062" y="155"/>
                            <a:pt x="7086" y="132"/>
                            <a:pt x="7090" y="98"/>
                          </a:cubicBezTo>
                          <a:cubicBezTo>
                            <a:pt x="7090" y="61"/>
                            <a:pt x="7062" y="31"/>
                            <a:pt x="7029" y="31"/>
                          </a:cubicBezTo>
                          <a:cubicBezTo>
                            <a:pt x="6679" y="11"/>
                            <a:pt x="6335" y="0"/>
                            <a:pt x="5995"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8"/>
                    <p:cNvSpPr/>
                    <p:nvPr/>
                  </p:nvSpPr>
                  <p:spPr>
                    <a:xfrm rot="-5807687">
                      <a:off x="4384816" y="368139"/>
                      <a:ext cx="300348" cy="181604"/>
                    </a:xfrm>
                    <a:custGeom>
                      <a:avLst/>
                      <a:gdLst/>
                      <a:ahLst/>
                      <a:cxnLst/>
                      <a:rect l="l" t="t" r="r" b="b"/>
                      <a:pathLst>
                        <a:path w="4606" h="2785" extrusionOk="0">
                          <a:moveTo>
                            <a:pt x="71" y="0"/>
                          </a:moveTo>
                          <a:cubicBezTo>
                            <a:pt x="54" y="0"/>
                            <a:pt x="37" y="7"/>
                            <a:pt x="23" y="20"/>
                          </a:cubicBezTo>
                          <a:cubicBezTo>
                            <a:pt x="0" y="47"/>
                            <a:pt x="3" y="87"/>
                            <a:pt x="31" y="111"/>
                          </a:cubicBezTo>
                          <a:cubicBezTo>
                            <a:pt x="68" y="145"/>
                            <a:pt x="104" y="179"/>
                            <a:pt x="141" y="212"/>
                          </a:cubicBezTo>
                          <a:cubicBezTo>
                            <a:pt x="1414" y="1327"/>
                            <a:pt x="2922" y="2215"/>
                            <a:pt x="4515" y="2781"/>
                          </a:cubicBezTo>
                          <a:cubicBezTo>
                            <a:pt x="4521" y="2784"/>
                            <a:pt x="4528" y="2784"/>
                            <a:pt x="4535" y="2784"/>
                          </a:cubicBezTo>
                          <a:cubicBezTo>
                            <a:pt x="4562" y="2784"/>
                            <a:pt x="4585" y="2771"/>
                            <a:pt x="4596" y="2744"/>
                          </a:cubicBezTo>
                          <a:cubicBezTo>
                            <a:pt x="4605" y="2710"/>
                            <a:pt x="4588" y="2673"/>
                            <a:pt x="4558" y="2663"/>
                          </a:cubicBezTo>
                          <a:cubicBezTo>
                            <a:pt x="2956" y="2094"/>
                            <a:pt x="1441" y="1195"/>
                            <a:pt x="172" y="67"/>
                          </a:cubicBezTo>
                          <a:cubicBezTo>
                            <a:pt x="152" y="50"/>
                            <a:pt x="132" y="34"/>
                            <a:pt x="115" y="17"/>
                          </a:cubicBezTo>
                          <a:cubicBezTo>
                            <a:pt x="101" y="7"/>
                            <a:pt x="88" y="0"/>
                            <a:pt x="71"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8"/>
                    <p:cNvSpPr/>
                    <p:nvPr/>
                  </p:nvSpPr>
                  <p:spPr>
                    <a:xfrm rot="-5807687">
                      <a:off x="4238947" y="610808"/>
                      <a:ext cx="141632" cy="129112"/>
                    </a:xfrm>
                    <a:custGeom>
                      <a:avLst/>
                      <a:gdLst/>
                      <a:ahLst/>
                      <a:cxnLst/>
                      <a:rect l="l" t="t" r="r" b="b"/>
                      <a:pathLst>
                        <a:path w="2172" h="1980" extrusionOk="0">
                          <a:moveTo>
                            <a:pt x="1" y="0"/>
                          </a:moveTo>
                          <a:cubicBezTo>
                            <a:pt x="14" y="77"/>
                            <a:pt x="24" y="151"/>
                            <a:pt x="34" y="226"/>
                          </a:cubicBezTo>
                          <a:cubicBezTo>
                            <a:pt x="576" y="801"/>
                            <a:pt x="1226" y="1309"/>
                            <a:pt x="1855" y="1808"/>
                          </a:cubicBezTo>
                          <a:lnTo>
                            <a:pt x="2017" y="1932"/>
                          </a:lnTo>
                          <a:lnTo>
                            <a:pt x="2061" y="1966"/>
                          </a:lnTo>
                          <a:cubicBezTo>
                            <a:pt x="2071" y="1976"/>
                            <a:pt x="2085" y="1980"/>
                            <a:pt x="2097" y="1980"/>
                          </a:cubicBezTo>
                          <a:cubicBezTo>
                            <a:pt x="2118" y="1980"/>
                            <a:pt x="2135" y="1972"/>
                            <a:pt x="2148" y="1955"/>
                          </a:cubicBezTo>
                          <a:cubicBezTo>
                            <a:pt x="2172" y="1929"/>
                            <a:pt x="2165" y="1888"/>
                            <a:pt x="2138" y="1868"/>
                          </a:cubicBezTo>
                          <a:lnTo>
                            <a:pt x="2051" y="1798"/>
                          </a:lnTo>
                          <a:lnTo>
                            <a:pt x="1933" y="1707"/>
                          </a:lnTo>
                          <a:cubicBezTo>
                            <a:pt x="1256" y="1175"/>
                            <a:pt x="556" y="626"/>
                            <a:pt x="1"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8"/>
                    <p:cNvSpPr/>
                    <p:nvPr/>
                  </p:nvSpPr>
                  <p:spPr>
                    <a:xfrm rot="-5807687">
                      <a:off x="4392668" y="660644"/>
                      <a:ext cx="129112" cy="17411"/>
                    </a:xfrm>
                    <a:custGeom>
                      <a:avLst/>
                      <a:gdLst/>
                      <a:ahLst/>
                      <a:cxnLst/>
                      <a:rect l="l" t="t" r="r" b="b"/>
                      <a:pathLst>
                        <a:path w="1980" h="267" extrusionOk="0">
                          <a:moveTo>
                            <a:pt x="1908" y="1"/>
                          </a:moveTo>
                          <a:lnTo>
                            <a:pt x="1899" y="1"/>
                          </a:lnTo>
                          <a:cubicBezTo>
                            <a:pt x="1871" y="4"/>
                            <a:pt x="1845" y="11"/>
                            <a:pt x="1818" y="14"/>
                          </a:cubicBezTo>
                          <a:cubicBezTo>
                            <a:pt x="1349" y="99"/>
                            <a:pt x="838" y="139"/>
                            <a:pt x="303" y="139"/>
                          </a:cubicBezTo>
                          <a:cubicBezTo>
                            <a:pt x="218" y="139"/>
                            <a:pt x="134" y="139"/>
                            <a:pt x="50" y="135"/>
                          </a:cubicBezTo>
                          <a:cubicBezTo>
                            <a:pt x="33" y="179"/>
                            <a:pt x="16" y="220"/>
                            <a:pt x="0" y="264"/>
                          </a:cubicBezTo>
                          <a:cubicBezTo>
                            <a:pt x="104" y="264"/>
                            <a:pt x="205" y="267"/>
                            <a:pt x="303" y="267"/>
                          </a:cubicBezTo>
                          <a:cubicBezTo>
                            <a:pt x="828" y="267"/>
                            <a:pt x="1329" y="226"/>
                            <a:pt x="1790" y="149"/>
                          </a:cubicBezTo>
                          <a:cubicBezTo>
                            <a:pt x="1834" y="142"/>
                            <a:pt x="1879" y="132"/>
                            <a:pt x="1922" y="125"/>
                          </a:cubicBezTo>
                          <a:cubicBezTo>
                            <a:pt x="1955" y="119"/>
                            <a:pt x="1980" y="85"/>
                            <a:pt x="1972" y="51"/>
                          </a:cubicBezTo>
                          <a:cubicBezTo>
                            <a:pt x="1966" y="21"/>
                            <a:pt x="1939" y="1"/>
                            <a:pt x="1908" y="1"/>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8"/>
                    <p:cNvSpPr/>
                    <p:nvPr/>
                  </p:nvSpPr>
                  <p:spPr>
                    <a:xfrm rot="-5807687">
                      <a:off x="4302425" y="249321"/>
                      <a:ext cx="87183" cy="36060"/>
                    </a:xfrm>
                    <a:custGeom>
                      <a:avLst/>
                      <a:gdLst/>
                      <a:ahLst/>
                      <a:cxnLst/>
                      <a:rect l="l" t="t" r="r" b="b"/>
                      <a:pathLst>
                        <a:path w="1337" h="553" extrusionOk="0">
                          <a:moveTo>
                            <a:pt x="1043" y="44"/>
                          </a:moveTo>
                          <a:cubicBezTo>
                            <a:pt x="764" y="219"/>
                            <a:pt x="465" y="344"/>
                            <a:pt x="145" y="424"/>
                          </a:cubicBezTo>
                          <a:cubicBezTo>
                            <a:pt x="0" y="458"/>
                            <a:pt x="24" y="552"/>
                            <a:pt x="168" y="519"/>
                          </a:cubicBezTo>
                          <a:cubicBezTo>
                            <a:pt x="549" y="424"/>
                            <a:pt x="902" y="273"/>
                            <a:pt x="1232" y="64"/>
                          </a:cubicBezTo>
                          <a:cubicBezTo>
                            <a:pt x="1337" y="0"/>
                            <a:pt x="1094" y="10"/>
                            <a:pt x="1043" y="44"/>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8"/>
                    <p:cNvSpPr/>
                    <p:nvPr/>
                  </p:nvSpPr>
                  <p:spPr>
                    <a:xfrm rot="-5807687">
                      <a:off x="4347064" y="333782"/>
                      <a:ext cx="82619" cy="27518"/>
                    </a:xfrm>
                    <a:custGeom>
                      <a:avLst/>
                      <a:gdLst/>
                      <a:ahLst/>
                      <a:cxnLst/>
                      <a:rect l="l" t="t" r="r" b="b"/>
                      <a:pathLst>
                        <a:path w="1267" h="422" extrusionOk="0">
                          <a:moveTo>
                            <a:pt x="1102" y="41"/>
                          </a:moveTo>
                          <a:cubicBezTo>
                            <a:pt x="785" y="136"/>
                            <a:pt x="465" y="220"/>
                            <a:pt x="145" y="293"/>
                          </a:cubicBezTo>
                          <a:cubicBezTo>
                            <a:pt x="0" y="327"/>
                            <a:pt x="24" y="422"/>
                            <a:pt x="169" y="388"/>
                          </a:cubicBezTo>
                          <a:cubicBezTo>
                            <a:pt x="492" y="313"/>
                            <a:pt x="808" y="229"/>
                            <a:pt x="1125" y="136"/>
                          </a:cubicBezTo>
                          <a:cubicBezTo>
                            <a:pt x="1267" y="95"/>
                            <a:pt x="1243" y="1"/>
                            <a:pt x="1102" y="41"/>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8"/>
                    <p:cNvSpPr/>
                    <p:nvPr/>
                  </p:nvSpPr>
                  <p:spPr>
                    <a:xfrm rot="-5807687">
                      <a:off x="4299514" y="325897"/>
                      <a:ext cx="98855" cy="34495"/>
                    </a:xfrm>
                    <a:custGeom>
                      <a:avLst/>
                      <a:gdLst/>
                      <a:ahLst/>
                      <a:cxnLst/>
                      <a:rect l="l" t="t" r="r" b="b"/>
                      <a:pathLst>
                        <a:path w="1516" h="529" extrusionOk="0">
                          <a:moveTo>
                            <a:pt x="1229" y="38"/>
                          </a:moveTo>
                          <a:cubicBezTo>
                            <a:pt x="909" y="219"/>
                            <a:pt x="572" y="341"/>
                            <a:pt x="209" y="394"/>
                          </a:cubicBezTo>
                          <a:cubicBezTo>
                            <a:pt x="101" y="411"/>
                            <a:pt x="0" y="529"/>
                            <a:pt x="168" y="502"/>
                          </a:cubicBezTo>
                          <a:cubicBezTo>
                            <a:pt x="596" y="438"/>
                            <a:pt x="1000" y="300"/>
                            <a:pt x="1374" y="88"/>
                          </a:cubicBezTo>
                          <a:cubicBezTo>
                            <a:pt x="1515" y="7"/>
                            <a:pt x="1296" y="0"/>
                            <a:pt x="1229" y="3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8"/>
                    <p:cNvSpPr/>
                    <p:nvPr/>
                  </p:nvSpPr>
                  <p:spPr>
                    <a:xfrm rot="-5807687">
                      <a:off x="4367761" y="449514"/>
                      <a:ext cx="88748" cy="18519"/>
                    </a:xfrm>
                    <a:custGeom>
                      <a:avLst/>
                      <a:gdLst/>
                      <a:ahLst/>
                      <a:cxnLst/>
                      <a:rect l="l" t="t" r="r" b="b"/>
                      <a:pathLst>
                        <a:path w="1361" h="284" extrusionOk="0">
                          <a:moveTo>
                            <a:pt x="1192" y="44"/>
                          </a:moveTo>
                          <a:cubicBezTo>
                            <a:pt x="893" y="132"/>
                            <a:pt x="593" y="169"/>
                            <a:pt x="280" y="152"/>
                          </a:cubicBezTo>
                          <a:cubicBezTo>
                            <a:pt x="220" y="149"/>
                            <a:pt x="1" y="260"/>
                            <a:pt x="128" y="263"/>
                          </a:cubicBezTo>
                          <a:cubicBezTo>
                            <a:pt x="498" y="283"/>
                            <a:pt x="862" y="243"/>
                            <a:pt x="1219" y="139"/>
                          </a:cubicBezTo>
                          <a:cubicBezTo>
                            <a:pt x="1360" y="98"/>
                            <a:pt x="1337" y="0"/>
                            <a:pt x="1192" y="44"/>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8"/>
                    <p:cNvSpPr/>
                    <p:nvPr/>
                  </p:nvSpPr>
                  <p:spPr>
                    <a:xfrm rot="-5807687">
                      <a:off x="4179126" y="802964"/>
                      <a:ext cx="42450" cy="94030"/>
                    </a:xfrm>
                    <a:custGeom>
                      <a:avLst/>
                      <a:gdLst/>
                      <a:ahLst/>
                      <a:cxnLst/>
                      <a:rect l="l" t="t" r="r" b="b"/>
                      <a:pathLst>
                        <a:path w="651" h="1442" extrusionOk="0">
                          <a:moveTo>
                            <a:pt x="14" y="128"/>
                          </a:moveTo>
                          <a:cubicBezTo>
                            <a:pt x="95" y="559"/>
                            <a:pt x="182" y="980"/>
                            <a:pt x="381" y="1371"/>
                          </a:cubicBezTo>
                          <a:cubicBezTo>
                            <a:pt x="418" y="1441"/>
                            <a:pt x="651" y="1360"/>
                            <a:pt x="623" y="1306"/>
                          </a:cubicBezTo>
                          <a:cubicBezTo>
                            <a:pt x="424" y="916"/>
                            <a:pt x="337" y="492"/>
                            <a:pt x="256" y="64"/>
                          </a:cubicBezTo>
                          <a:cubicBezTo>
                            <a:pt x="247" y="1"/>
                            <a:pt x="0" y="58"/>
                            <a:pt x="14" y="12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8"/>
                    <p:cNvSpPr/>
                    <p:nvPr/>
                  </p:nvSpPr>
                  <p:spPr>
                    <a:xfrm rot="-5807687">
                      <a:off x="4253874" y="791696"/>
                      <a:ext cx="38277" cy="43298"/>
                    </a:xfrm>
                    <a:custGeom>
                      <a:avLst/>
                      <a:gdLst/>
                      <a:ahLst/>
                      <a:cxnLst/>
                      <a:rect l="l" t="t" r="r" b="b"/>
                      <a:pathLst>
                        <a:path w="587" h="664" extrusionOk="0">
                          <a:moveTo>
                            <a:pt x="27" y="132"/>
                          </a:moveTo>
                          <a:cubicBezTo>
                            <a:pt x="121" y="286"/>
                            <a:pt x="219" y="441"/>
                            <a:pt x="314" y="592"/>
                          </a:cubicBezTo>
                          <a:cubicBezTo>
                            <a:pt x="357" y="664"/>
                            <a:pt x="586" y="572"/>
                            <a:pt x="556" y="529"/>
                          </a:cubicBezTo>
                          <a:cubicBezTo>
                            <a:pt x="462" y="374"/>
                            <a:pt x="364" y="222"/>
                            <a:pt x="269" y="67"/>
                          </a:cubicBezTo>
                          <a:cubicBezTo>
                            <a:pt x="226" y="0"/>
                            <a:pt x="0" y="88"/>
                            <a:pt x="27" y="132"/>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8"/>
                    <p:cNvSpPr/>
                    <p:nvPr/>
                  </p:nvSpPr>
                  <p:spPr>
                    <a:xfrm rot="-5807687">
                      <a:off x="4342339" y="831945"/>
                      <a:ext cx="110006" cy="16041"/>
                    </a:xfrm>
                    <a:custGeom>
                      <a:avLst/>
                      <a:gdLst/>
                      <a:ahLst/>
                      <a:cxnLst/>
                      <a:rect l="l" t="t" r="r" b="b"/>
                      <a:pathLst>
                        <a:path w="1687" h="246" extrusionOk="0">
                          <a:moveTo>
                            <a:pt x="1605" y="128"/>
                          </a:moveTo>
                          <a:cubicBezTo>
                            <a:pt x="1141" y="23"/>
                            <a:pt x="680" y="0"/>
                            <a:pt x="209" y="47"/>
                          </a:cubicBezTo>
                          <a:cubicBezTo>
                            <a:pt x="101" y="57"/>
                            <a:pt x="0" y="171"/>
                            <a:pt x="168" y="154"/>
                          </a:cubicBezTo>
                          <a:cubicBezTo>
                            <a:pt x="586" y="111"/>
                            <a:pt x="999" y="138"/>
                            <a:pt x="1407" y="229"/>
                          </a:cubicBezTo>
                          <a:cubicBezTo>
                            <a:pt x="1471" y="246"/>
                            <a:pt x="1686" y="145"/>
                            <a:pt x="1605" y="12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8"/>
                    <p:cNvSpPr/>
                    <p:nvPr/>
                  </p:nvSpPr>
                  <p:spPr>
                    <a:xfrm rot="-5807687">
                      <a:off x="4443869" y="688527"/>
                      <a:ext cx="104072" cy="13498"/>
                    </a:xfrm>
                    <a:custGeom>
                      <a:avLst/>
                      <a:gdLst/>
                      <a:ahLst/>
                      <a:cxnLst/>
                      <a:rect l="l" t="t" r="r" b="b"/>
                      <a:pathLst>
                        <a:path w="1596" h="207" extrusionOk="0">
                          <a:moveTo>
                            <a:pt x="1428" y="24"/>
                          </a:moveTo>
                          <a:cubicBezTo>
                            <a:pt x="1047" y="75"/>
                            <a:pt x="663" y="92"/>
                            <a:pt x="280" y="68"/>
                          </a:cubicBezTo>
                          <a:cubicBezTo>
                            <a:pt x="219" y="65"/>
                            <a:pt x="0" y="173"/>
                            <a:pt x="128" y="179"/>
                          </a:cubicBezTo>
                          <a:cubicBezTo>
                            <a:pt x="549" y="206"/>
                            <a:pt x="970" y="189"/>
                            <a:pt x="1387" y="133"/>
                          </a:cubicBezTo>
                          <a:cubicBezTo>
                            <a:pt x="1495" y="119"/>
                            <a:pt x="1596" y="1"/>
                            <a:pt x="1428" y="24"/>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8"/>
                    <p:cNvSpPr/>
                    <p:nvPr/>
                  </p:nvSpPr>
                  <p:spPr>
                    <a:xfrm rot="-5807687">
                      <a:off x="4466865" y="774340"/>
                      <a:ext cx="61948" cy="18715"/>
                    </a:xfrm>
                    <a:custGeom>
                      <a:avLst/>
                      <a:gdLst/>
                      <a:ahLst/>
                      <a:cxnLst/>
                      <a:rect l="l" t="t" r="r" b="b"/>
                      <a:pathLst>
                        <a:path w="950" h="287" extrusionOk="0">
                          <a:moveTo>
                            <a:pt x="822" y="165"/>
                          </a:moveTo>
                          <a:cubicBezTo>
                            <a:pt x="634" y="142"/>
                            <a:pt x="458" y="94"/>
                            <a:pt x="280" y="24"/>
                          </a:cubicBezTo>
                          <a:cubicBezTo>
                            <a:pt x="219" y="1"/>
                            <a:pt x="0" y="94"/>
                            <a:pt x="84" y="128"/>
                          </a:cubicBezTo>
                          <a:cubicBezTo>
                            <a:pt x="273" y="206"/>
                            <a:pt x="465" y="253"/>
                            <a:pt x="667" y="279"/>
                          </a:cubicBezTo>
                          <a:cubicBezTo>
                            <a:pt x="730" y="287"/>
                            <a:pt x="949" y="182"/>
                            <a:pt x="822" y="165"/>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8"/>
                    <p:cNvSpPr/>
                    <p:nvPr/>
                  </p:nvSpPr>
                  <p:spPr>
                    <a:xfrm rot="-5807687">
                      <a:off x="4290241" y="641816"/>
                      <a:ext cx="121222" cy="87183"/>
                    </a:xfrm>
                    <a:custGeom>
                      <a:avLst/>
                      <a:gdLst/>
                      <a:ahLst/>
                      <a:cxnLst/>
                      <a:rect l="l" t="t" r="r" b="b"/>
                      <a:pathLst>
                        <a:path w="1859" h="1337" extrusionOk="0">
                          <a:moveTo>
                            <a:pt x="1775" y="1202"/>
                          </a:moveTo>
                          <a:cubicBezTo>
                            <a:pt x="1206" y="905"/>
                            <a:pt x="641" y="593"/>
                            <a:pt x="270" y="54"/>
                          </a:cubicBezTo>
                          <a:cubicBezTo>
                            <a:pt x="233" y="0"/>
                            <a:pt x="1" y="77"/>
                            <a:pt x="44" y="142"/>
                          </a:cubicBezTo>
                          <a:cubicBezTo>
                            <a:pt x="422" y="690"/>
                            <a:pt x="1001" y="1003"/>
                            <a:pt x="1576" y="1306"/>
                          </a:cubicBezTo>
                          <a:cubicBezTo>
                            <a:pt x="1634" y="1337"/>
                            <a:pt x="1859" y="1245"/>
                            <a:pt x="1775" y="1202"/>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336" name="Google Shape;1336;p28"/>
              <p:cNvGrpSpPr/>
              <p:nvPr/>
            </p:nvGrpSpPr>
            <p:grpSpPr>
              <a:xfrm>
                <a:off x="4627042" y="3082629"/>
                <a:ext cx="1871875" cy="1705346"/>
                <a:chOff x="4627042" y="3082629"/>
                <a:chExt cx="1871875" cy="1705346"/>
              </a:xfrm>
            </p:grpSpPr>
            <p:grpSp>
              <p:nvGrpSpPr>
                <p:cNvPr id="1337" name="Google Shape;1337;p28"/>
                <p:cNvGrpSpPr/>
                <p:nvPr/>
              </p:nvGrpSpPr>
              <p:grpSpPr>
                <a:xfrm>
                  <a:off x="5032202" y="3565172"/>
                  <a:ext cx="791753" cy="307700"/>
                  <a:chOff x="3986502" y="3479447"/>
                  <a:chExt cx="791753" cy="307700"/>
                </a:xfrm>
              </p:grpSpPr>
              <p:sp>
                <p:nvSpPr>
                  <p:cNvPr id="1338" name="Google Shape;1338;p28"/>
                  <p:cNvSpPr/>
                  <p:nvPr/>
                </p:nvSpPr>
                <p:spPr>
                  <a:xfrm>
                    <a:off x="4069171" y="3517722"/>
                    <a:ext cx="709084" cy="269425"/>
                  </a:xfrm>
                  <a:custGeom>
                    <a:avLst/>
                    <a:gdLst/>
                    <a:ahLst/>
                    <a:cxnLst/>
                    <a:rect l="l" t="t" r="r" b="b"/>
                    <a:pathLst>
                      <a:path w="10430" h="3963" extrusionOk="0">
                        <a:moveTo>
                          <a:pt x="23" y="145"/>
                        </a:moveTo>
                        <a:cubicBezTo>
                          <a:pt x="407" y="1754"/>
                          <a:pt x="2205" y="2599"/>
                          <a:pt x="3626" y="3114"/>
                        </a:cubicBezTo>
                        <a:cubicBezTo>
                          <a:pt x="5820" y="3912"/>
                          <a:pt x="8143" y="3962"/>
                          <a:pt x="10301" y="3023"/>
                        </a:cubicBezTo>
                        <a:cubicBezTo>
                          <a:pt x="10430" y="2969"/>
                          <a:pt x="10318" y="2862"/>
                          <a:pt x="10214" y="2909"/>
                        </a:cubicBezTo>
                        <a:cubicBezTo>
                          <a:pt x="8046" y="3852"/>
                          <a:pt x="5716" y="3743"/>
                          <a:pt x="3532" y="2902"/>
                        </a:cubicBezTo>
                        <a:cubicBezTo>
                          <a:pt x="2209" y="2394"/>
                          <a:pt x="579" y="1593"/>
                          <a:pt x="222" y="91"/>
                        </a:cubicBezTo>
                        <a:cubicBezTo>
                          <a:pt x="199" y="0"/>
                          <a:pt x="0" y="54"/>
                          <a:pt x="23" y="145"/>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8"/>
                  <p:cNvSpPr/>
                  <p:nvPr/>
                </p:nvSpPr>
                <p:spPr>
                  <a:xfrm>
                    <a:off x="4166185" y="3551102"/>
                    <a:ext cx="51329" cy="122237"/>
                  </a:xfrm>
                  <a:custGeom>
                    <a:avLst/>
                    <a:gdLst/>
                    <a:ahLst/>
                    <a:cxnLst/>
                    <a:rect l="l" t="t" r="r" b="b"/>
                    <a:pathLst>
                      <a:path w="755" h="1798" extrusionOk="0">
                        <a:moveTo>
                          <a:pt x="71" y="109"/>
                        </a:moveTo>
                        <a:cubicBezTo>
                          <a:pt x="1" y="657"/>
                          <a:pt x="125" y="1330"/>
                          <a:pt x="512" y="1741"/>
                        </a:cubicBezTo>
                        <a:cubicBezTo>
                          <a:pt x="563" y="1798"/>
                          <a:pt x="754" y="1721"/>
                          <a:pt x="697" y="1661"/>
                        </a:cubicBezTo>
                        <a:cubicBezTo>
                          <a:pt x="330" y="1273"/>
                          <a:pt x="203" y="610"/>
                          <a:pt x="273" y="88"/>
                        </a:cubicBezTo>
                        <a:cubicBezTo>
                          <a:pt x="283" y="0"/>
                          <a:pt x="81" y="34"/>
                          <a:pt x="71" y="109"/>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8"/>
                  <p:cNvSpPr/>
                  <p:nvPr/>
                </p:nvSpPr>
                <p:spPr>
                  <a:xfrm>
                    <a:off x="4015123" y="3595972"/>
                    <a:ext cx="133726" cy="33925"/>
                  </a:xfrm>
                  <a:custGeom>
                    <a:avLst/>
                    <a:gdLst/>
                    <a:ahLst/>
                    <a:cxnLst/>
                    <a:rect l="l" t="t" r="r" b="b"/>
                    <a:pathLst>
                      <a:path w="1967" h="499" extrusionOk="0">
                        <a:moveTo>
                          <a:pt x="85" y="145"/>
                        </a:moveTo>
                        <a:cubicBezTo>
                          <a:pt x="621" y="499"/>
                          <a:pt x="1193" y="451"/>
                          <a:pt x="1805" y="435"/>
                        </a:cubicBezTo>
                        <a:cubicBezTo>
                          <a:pt x="1913" y="431"/>
                          <a:pt x="1967" y="307"/>
                          <a:pt x="1828" y="310"/>
                        </a:cubicBezTo>
                        <a:cubicBezTo>
                          <a:pt x="1263" y="324"/>
                          <a:pt x="738" y="367"/>
                          <a:pt x="243" y="41"/>
                        </a:cubicBezTo>
                        <a:cubicBezTo>
                          <a:pt x="179" y="0"/>
                          <a:pt x="1" y="88"/>
                          <a:pt x="85" y="145"/>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8"/>
                  <p:cNvSpPr/>
                  <p:nvPr/>
                </p:nvSpPr>
                <p:spPr>
                  <a:xfrm>
                    <a:off x="4026137" y="3479447"/>
                    <a:ext cx="79950" cy="78115"/>
                  </a:xfrm>
                  <a:custGeom>
                    <a:avLst/>
                    <a:gdLst/>
                    <a:ahLst/>
                    <a:cxnLst/>
                    <a:rect l="l" t="t" r="r" b="b"/>
                    <a:pathLst>
                      <a:path w="1176" h="1149" extrusionOk="0">
                        <a:moveTo>
                          <a:pt x="808" y="109"/>
                        </a:moveTo>
                        <a:cubicBezTo>
                          <a:pt x="661" y="11"/>
                          <a:pt x="354" y="1"/>
                          <a:pt x="199" y="145"/>
                        </a:cubicBezTo>
                        <a:cubicBezTo>
                          <a:pt x="115" y="223"/>
                          <a:pt x="41" y="318"/>
                          <a:pt x="17" y="425"/>
                        </a:cubicBezTo>
                        <a:cubicBezTo>
                          <a:pt x="0" y="496"/>
                          <a:pt x="7" y="563"/>
                          <a:pt x="24" y="627"/>
                        </a:cubicBezTo>
                        <a:cubicBezTo>
                          <a:pt x="98" y="947"/>
                          <a:pt x="394" y="1149"/>
                          <a:pt x="721" y="1105"/>
                        </a:cubicBezTo>
                        <a:cubicBezTo>
                          <a:pt x="832" y="1088"/>
                          <a:pt x="953" y="1041"/>
                          <a:pt x="1040" y="947"/>
                        </a:cubicBezTo>
                        <a:cubicBezTo>
                          <a:pt x="1161" y="806"/>
                          <a:pt x="1175" y="597"/>
                          <a:pt x="1111" y="448"/>
                        </a:cubicBezTo>
                        <a:cubicBezTo>
                          <a:pt x="1051" y="304"/>
                          <a:pt x="950" y="206"/>
                          <a:pt x="808" y="109"/>
                        </a:cubicBezTo>
                        <a:close/>
                      </a:path>
                    </a:pathLst>
                  </a:custGeom>
                  <a:solidFill>
                    <a:srgbClr val="5B8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8"/>
                  <p:cNvSpPr/>
                  <p:nvPr/>
                </p:nvSpPr>
                <p:spPr>
                  <a:xfrm>
                    <a:off x="3986502" y="3585910"/>
                    <a:ext cx="79950" cy="78319"/>
                  </a:xfrm>
                  <a:custGeom>
                    <a:avLst/>
                    <a:gdLst/>
                    <a:ahLst/>
                    <a:cxnLst/>
                    <a:rect l="l" t="t" r="r" b="b"/>
                    <a:pathLst>
                      <a:path w="1176" h="1152" extrusionOk="0">
                        <a:moveTo>
                          <a:pt x="809" y="111"/>
                        </a:moveTo>
                        <a:cubicBezTo>
                          <a:pt x="664" y="14"/>
                          <a:pt x="355" y="1"/>
                          <a:pt x="200" y="148"/>
                        </a:cubicBezTo>
                        <a:cubicBezTo>
                          <a:pt x="119" y="223"/>
                          <a:pt x="41" y="321"/>
                          <a:pt x="18" y="428"/>
                        </a:cubicBezTo>
                        <a:cubicBezTo>
                          <a:pt x="1" y="495"/>
                          <a:pt x="7" y="566"/>
                          <a:pt x="24" y="630"/>
                        </a:cubicBezTo>
                        <a:cubicBezTo>
                          <a:pt x="102" y="947"/>
                          <a:pt x="398" y="1152"/>
                          <a:pt x="722" y="1108"/>
                        </a:cubicBezTo>
                        <a:cubicBezTo>
                          <a:pt x="832" y="1091"/>
                          <a:pt x="957" y="1044"/>
                          <a:pt x="1042" y="950"/>
                        </a:cubicBezTo>
                        <a:cubicBezTo>
                          <a:pt x="1163" y="809"/>
                          <a:pt x="1176" y="599"/>
                          <a:pt x="1115" y="451"/>
                        </a:cubicBezTo>
                        <a:cubicBezTo>
                          <a:pt x="1051" y="304"/>
                          <a:pt x="950" y="209"/>
                          <a:pt x="809" y="111"/>
                        </a:cubicBezTo>
                        <a:close/>
                      </a:path>
                    </a:pathLst>
                  </a:custGeom>
                  <a:solidFill>
                    <a:srgbClr val="5B8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8"/>
                  <p:cNvSpPr/>
                  <p:nvPr/>
                </p:nvSpPr>
                <p:spPr>
                  <a:xfrm>
                    <a:off x="4140351" y="3502153"/>
                    <a:ext cx="79882" cy="78115"/>
                  </a:xfrm>
                  <a:custGeom>
                    <a:avLst/>
                    <a:gdLst/>
                    <a:ahLst/>
                    <a:cxnLst/>
                    <a:rect l="l" t="t" r="r" b="b"/>
                    <a:pathLst>
                      <a:path w="1175" h="1149" extrusionOk="0">
                        <a:moveTo>
                          <a:pt x="808" y="111"/>
                        </a:moveTo>
                        <a:cubicBezTo>
                          <a:pt x="663" y="13"/>
                          <a:pt x="357" y="0"/>
                          <a:pt x="199" y="145"/>
                        </a:cubicBezTo>
                        <a:cubicBezTo>
                          <a:pt x="118" y="223"/>
                          <a:pt x="44" y="316"/>
                          <a:pt x="17" y="425"/>
                        </a:cubicBezTo>
                        <a:cubicBezTo>
                          <a:pt x="0" y="495"/>
                          <a:pt x="11" y="566"/>
                          <a:pt x="24" y="630"/>
                        </a:cubicBezTo>
                        <a:cubicBezTo>
                          <a:pt x="101" y="947"/>
                          <a:pt x="398" y="1149"/>
                          <a:pt x="721" y="1104"/>
                        </a:cubicBezTo>
                        <a:cubicBezTo>
                          <a:pt x="835" y="1091"/>
                          <a:pt x="956" y="1044"/>
                          <a:pt x="1041" y="947"/>
                        </a:cubicBezTo>
                        <a:cubicBezTo>
                          <a:pt x="1165" y="808"/>
                          <a:pt x="1175" y="599"/>
                          <a:pt x="1114" y="451"/>
                        </a:cubicBezTo>
                        <a:cubicBezTo>
                          <a:pt x="1050" y="303"/>
                          <a:pt x="949" y="206"/>
                          <a:pt x="808" y="111"/>
                        </a:cubicBezTo>
                        <a:close/>
                      </a:path>
                    </a:pathLst>
                  </a:custGeom>
                  <a:solidFill>
                    <a:srgbClr val="5B8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4" name="Google Shape;1344;p28"/>
                <p:cNvSpPr/>
                <p:nvPr/>
              </p:nvSpPr>
              <p:spPr>
                <a:xfrm rot="-2531083">
                  <a:off x="4721915" y="3761126"/>
                  <a:ext cx="1007303" cy="671405"/>
                </a:xfrm>
                <a:custGeom>
                  <a:avLst/>
                  <a:gdLst/>
                  <a:ahLst/>
                  <a:cxnLst/>
                  <a:rect l="l" t="t" r="r" b="b"/>
                  <a:pathLst>
                    <a:path w="83794" h="55826" extrusionOk="0">
                      <a:moveTo>
                        <a:pt x="37238" y="13816"/>
                      </a:moveTo>
                      <a:cubicBezTo>
                        <a:pt x="38325" y="15829"/>
                        <a:pt x="38913" y="18072"/>
                        <a:pt x="38670" y="20443"/>
                      </a:cubicBezTo>
                      <a:cubicBezTo>
                        <a:pt x="38409" y="22994"/>
                        <a:pt x="37026" y="25444"/>
                        <a:pt x="34552" y="26391"/>
                      </a:cubicBezTo>
                      <a:cubicBezTo>
                        <a:pt x="33866" y="26654"/>
                        <a:pt x="33121" y="26794"/>
                        <a:pt x="32383" y="26794"/>
                      </a:cubicBezTo>
                      <a:cubicBezTo>
                        <a:pt x="30835" y="26794"/>
                        <a:pt x="29321" y="26178"/>
                        <a:pt x="28460" y="24787"/>
                      </a:cubicBezTo>
                      <a:cubicBezTo>
                        <a:pt x="27235" y="22812"/>
                        <a:pt x="27702" y="20095"/>
                        <a:pt x="28953" y="18251"/>
                      </a:cubicBezTo>
                      <a:cubicBezTo>
                        <a:pt x="30415" y="16096"/>
                        <a:pt x="32966" y="14909"/>
                        <a:pt x="35402" y="14243"/>
                      </a:cubicBezTo>
                      <a:cubicBezTo>
                        <a:pt x="36004" y="14077"/>
                        <a:pt x="36616" y="13938"/>
                        <a:pt x="37238" y="13816"/>
                      </a:cubicBezTo>
                      <a:close/>
                      <a:moveTo>
                        <a:pt x="12461" y="1"/>
                      </a:moveTo>
                      <a:cubicBezTo>
                        <a:pt x="8464" y="1"/>
                        <a:pt x="4467" y="649"/>
                        <a:pt x="669" y="1915"/>
                      </a:cubicBezTo>
                      <a:cubicBezTo>
                        <a:pt x="1" y="2136"/>
                        <a:pt x="193" y="3112"/>
                        <a:pt x="799" y="3112"/>
                      </a:cubicBezTo>
                      <a:cubicBezTo>
                        <a:pt x="859" y="3112"/>
                        <a:pt x="923" y="3103"/>
                        <a:pt x="990" y="3082"/>
                      </a:cubicBezTo>
                      <a:cubicBezTo>
                        <a:pt x="4430" y="2021"/>
                        <a:pt x="8079" y="1482"/>
                        <a:pt x="11738" y="1482"/>
                      </a:cubicBezTo>
                      <a:cubicBezTo>
                        <a:pt x="18905" y="1482"/>
                        <a:pt x="26110" y="3548"/>
                        <a:pt x="31850" y="7801"/>
                      </a:cubicBezTo>
                      <a:cubicBezTo>
                        <a:pt x="33392" y="8945"/>
                        <a:pt x="34847" y="10335"/>
                        <a:pt x="36020" y="11915"/>
                      </a:cubicBezTo>
                      <a:cubicBezTo>
                        <a:pt x="33030" y="12578"/>
                        <a:pt x="30205" y="13833"/>
                        <a:pt x="28189" y="15988"/>
                      </a:cubicBezTo>
                      <a:cubicBezTo>
                        <a:pt x="25256" y="19124"/>
                        <a:pt x="24559" y="24960"/>
                        <a:pt x="28474" y="27656"/>
                      </a:cubicBezTo>
                      <a:cubicBezTo>
                        <a:pt x="29640" y="28459"/>
                        <a:pt x="30941" y="28817"/>
                        <a:pt x="32243" y="28817"/>
                      </a:cubicBezTo>
                      <a:cubicBezTo>
                        <a:pt x="35279" y="28817"/>
                        <a:pt x="38315" y="26867"/>
                        <a:pt x="39627" y="24064"/>
                      </a:cubicBezTo>
                      <a:cubicBezTo>
                        <a:pt x="41241" y="20626"/>
                        <a:pt x="40734" y="16810"/>
                        <a:pt x="39119" y="13518"/>
                      </a:cubicBezTo>
                      <a:cubicBezTo>
                        <a:pt x="40178" y="13390"/>
                        <a:pt x="41251" y="13323"/>
                        <a:pt x="42324" y="13323"/>
                      </a:cubicBezTo>
                      <a:cubicBezTo>
                        <a:pt x="45706" y="13323"/>
                        <a:pt x="49095" y="13982"/>
                        <a:pt x="52076" y="15423"/>
                      </a:cubicBezTo>
                      <a:cubicBezTo>
                        <a:pt x="56559" y="17592"/>
                        <a:pt x="60128" y="21486"/>
                        <a:pt x="61275" y="26394"/>
                      </a:cubicBezTo>
                      <a:cubicBezTo>
                        <a:pt x="62513" y="31692"/>
                        <a:pt x="61329" y="37217"/>
                        <a:pt x="62158" y="42568"/>
                      </a:cubicBezTo>
                      <a:cubicBezTo>
                        <a:pt x="62899" y="47382"/>
                        <a:pt x="65530" y="51479"/>
                        <a:pt x="69834" y="53841"/>
                      </a:cubicBezTo>
                      <a:cubicBezTo>
                        <a:pt x="72145" y="55108"/>
                        <a:pt x="74752" y="55826"/>
                        <a:pt x="77350" y="55826"/>
                      </a:cubicBezTo>
                      <a:cubicBezTo>
                        <a:pt x="79231" y="55826"/>
                        <a:pt x="81107" y="55449"/>
                        <a:pt x="82862" y="54632"/>
                      </a:cubicBezTo>
                      <a:cubicBezTo>
                        <a:pt x="83793" y="54199"/>
                        <a:pt x="83280" y="52760"/>
                        <a:pt x="82374" y="52760"/>
                      </a:cubicBezTo>
                      <a:cubicBezTo>
                        <a:pt x="82283" y="52760"/>
                        <a:pt x="82188" y="52774"/>
                        <a:pt x="82090" y="52806"/>
                      </a:cubicBezTo>
                      <a:cubicBezTo>
                        <a:pt x="80597" y="53284"/>
                        <a:pt x="79052" y="53524"/>
                        <a:pt x="77517" y="53524"/>
                      </a:cubicBezTo>
                      <a:cubicBezTo>
                        <a:pt x="74177" y="53524"/>
                        <a:pt x="70890" y="52385"/>
                        <a:pt x="68314" y="50078"/>
                      </a:cubicBezTo>
                      <a:cubicBezTo>
                        <a:pt x="63582" y="45839"/>
                        <a:pt x="63930" y="39463"/>
                        <a:pt x="63958" y="33637"/>
                      </a:cubicBezTo>
                      <a:cubicBezTo>
                        <a:pt x="63988" y="27941"/>
                        <a:pt x="63176" y="22541"/>
                        <a:pt x="59221" y="18173"/>
                      </a:cubicBezTo>
                      <a:cubicBezTo>
                        <a:pt x="55331" y="13877"/>
                        <a:pt x="49722" y="11692"/>
                        <a:pt x="44011" y="11353"/>
                      </a:cubicBezTo>
                      <a:cubicBezTo>
                        <a:pt x="43380" y="11316"/>
                        <a:pt x="42729" y="11296"/>
                        <a:pt x="42065" y="11296"/>
                      </a:cubicBezTo>
                      <a:cubicBezTo>
                        <a:pt x="40740" y="11296"/>
                        <a:pt x="39363" y="11376"/>
                        <a:pt x="37993" y="11563"/>
                      </a:cubicBezTo>
                      <a:cubicBezTo>
                        <a:pt x="37628" y="11019"/>
                        <a:pt x="37235" y="10491"/>
                        <a:pt x="36816" y="9997"/>
                      </a:cubicBezTo>
                      <a:cubicBezTo>
                        <a:pt x="32783" y="5203"/>
                        <a:pt x="26552" y="2280"/>
                        <a:pt x="20540" y="907"/>
                      </a:cubicBezTo>
                      <a:cubicBezTo>
                        <a:pt x="17888" y="300"/>
                        <a:pt x="15175" y="1"/>
                        <a:pt x="124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5" name="Google Shape;1345;p28"/>
                <p:cNvGrpSpPr/>
                <p:nvPr/>
              </p:nvGrpSpPr>
              <p:grpSpPr>
                <a:xfrm rot="-6204260" flipH="1">
                  <a:off x="5383435" y="3139880"/>
                  <a:ext cx="964408" cy="1072193"/>
                  <a:chOff x="3804957" y="83162"/>
                  <a:chExt cx="915523" cy="1017843"/>
                </a:xfrm>
              </p:grpSpPr>
              <p:sp>
                <p:nvSpPr>
                  <p:cNvPr id="1346" name="Google Shape;1346;p28"/>
                  <p:cNvSpPr/>
                  <p:nvPr/>
                </p:nvSpPr>
                <p:spPr>
                  <a:xfrm rot="-5807687">
                    <a:off x="3798535" y="186392"/>
                    <a:ext cx="928366" cy="811383"/>
                  </a:xfrm>
                  <a:custGeom>
                    <a:avLst/>
                    <a:gdLst/>
                    <a:ahLst/>
                    <a:cxnLst/>
                    <a:rect l="l" t="t" r="r" b="b"/>
                    <a:pathLst>
                      <a:path w="14237" h="12443" extrusionOk="0">
                        <a:moveTo>
                          <a:pt x="14163" y="7113"/>
                        </a:moveTo>
                        <a:cubicBezTo>
                          <a:pt x="12873" y="8254"/>
                          <a:pt x="11281" y="9059"/>
                          <a:pt x="9595" y="9419"/>
                        </a:cubicBezTo>
                        <a:cubicBezTo>
                          <a:pt x="10524" y="10183"/>
                          <a:pt x="11190" y="11257"/>
                          <a:pt x="11462" y="12429"/>
                        </a:cubicBezTo>
                        <a:cubicBezTo>
                          <a:pt x="10453" y="12442"/>
                          <a:pt x="9422" y="12354"/>
                          <a:pt x="8487" y="11974"/>
                        </a:cubicBezTo>
                        <a:cubicBezTo>
                          <a:pt x="7554" y="11594"/>
                          <a:pt x="6716" y="10887"/>
                          <a:pt x="6366" y="9941"/>
                        </a:cubicBezTo>
                        <a:cubicBezTo>
                          <a:pt x="5353" y="10567"/>
                          <a:pt x="4046" y="10597"/>
                          <a:pt x="2919" y="10210"/>
                        </a:cubicBezTo>
                        <a:cubicBezTo>
                          <a:pt x="1792" y="9826"/>
                          <a:pt x="828" y="9065"/>
                          <a:pt x="0" y="8210"/>
                        </a:cubicBezTo>
                        <a:cubicBezTo>
                          <a:pt x="1013" y="7605"/>
                          <a:pt x="2811" y="6989"/>
                          <a:pt x="3922" y="7379"/>
                        </a:cubicBezTo>
                        <a:cubicBezTo>
                          <a:pt x="3131" y="5783"/>
                          <a:pt x="2542" y="4336"/>
                          <a:pt x="3205" y="2679"/>
                        </a:cubicBezTo>
                        <a:cubicBezTo>
                          <a:pt x="4349" y="3033"/>
                          <a:pt x="5359" y="3821"/>
                          <a:pt x="5979" y="4851"/>
                        </a:cubicBezTo>
                        <a:cubicBezTo>
                          <a:pt x="6470" y="2868"/>
                          <a:pt x="7773" y="1101"/>
                          <a:pt x="9523" y="47"/>
                        </a:cubicBezTo>
                        <a:cubicBezTo>
                          <a:pt x="9604" y="0"/>
                          <a:pt x="10113" y="1969"/>
                          <a:pt x="10137" y="2151"/>
                        </a:cubicBezTo>
                        <a:cubicBezTo>
                          <a:pt x="10311" y="3491"/>
                          <a:pt x="10089" y="4875"/>
                          <a:pt x="9520" y="6116"/>
                        </a:cubicBezTo>
                        <a:cubicBezTo>
                          <a:pt x="9574" y="6002"/>
                          <a:pt x="10483" y="5985"/>
                          <a:pt x="10611" y="5982"/>
                        </a:cubicBezTo>
                        <a:cubicBezTo>
                          <a:pt x="11231" y="5965"/>
                          <a:pt x="11853" y="6100"/>
                          <a:pt x="12449" y="6254"/>
                        </a:cubicBezTo>
                        <a:cubicBezTo>
                          <a:pt x="12607" y="6295"/>
                          <a:pt x="14237" y="7049"/>
                          <a:pt x="14163" y="711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8"/>
                  <p:cNvSpPr/>
                  <p:nvPr/>
                </p:nvSpPr>
                <p:spPr>
                  <a:xfrm rot="-5807687">
                    <a:off x="4114074" y="264798"/>
                    <a:ext cx="198754" cy="587198"/>
                  </a:xfrm>
                  <a:custGeom>
                    <a:avLst/>
                    <a:gdLst/>
                    <a:ahLst/>
                    <a:cxnLst/>
                    <a:rect l="l" t="t" r="r" b="b"/>
                    <a:pathLst>
                      <a:path w="3048" h="9005" extrusionOk="0">
                        <a:moveTo>
                          <a:pt x="3011" y="0"/>
                        </a:moveTo>
                        <a:cubicBezTo>
                          <a:pt x="3000" y="0"/>
                          <a:pt x="2987" y="7"/>
                          <a:pt x="2980" y="17"/>
                        </a:cubicBezTo>
                        <a:cubicBezTo>
                          <a:pt x="2431" y="1141"/>
                          <a:pt x="1920" y="2286"/>
                          <a:pt x="1496" y="3467"/>
                        </a:cubicBezTo>
                        <a:cubicBezTo>
                          <a:pt x="1129" y="4484"/>
                          <a:pt x="806" y="5518"/>
                          <a:pt x="533" y="6565"/>
                        </a:cubicBezTo>
                        <a:lnTo>
                          <a:pt x="620" y="6635"/>
                        </a:lnTo>
                        <a:cubicBezTo>
                          <a:pt x="647" y="6655"/>
                          <a:pt x="654" y="6696"/>
                          <a:pt x="630" y="6722"/>
                        </a:cubicBezTo>
                        <a:cubicBezTo>
                          <a:pt x="617" y="6739"/>
                          <a:pt x="600" y="6747"/>
                          <a:pt x="579" y="6747"/>
                        </a:cubicBezTo>
                        <a:cubicBezTo>
                          <a:pt x="567" y="6747"/>
                          <a:pt x="553" y="6743"/>
                          <a:pt x="543" y="6733"/>
                        </a:cubicBezTo>
                        <a:lnTo>
                          <a:pt x="499" y="6699"/>
                        </a:lnTo>
                        <a:lnTo>
                          <a:pt x="408" y="7062"/>
                        </a:lnTo>
                        <a:cubicBezTo>
                          <a:pt x="341" y="7339"/>
                          <a:pt x="281" y="7618"/>
                          <a:pt x="220" y="7894"/>
                        </a:cubicBezTo>
                        <a:cubicBezTo>
                          <a:pt x="247" y="7891"/>
                          <a:pt x="273" y="7884"/>
                          <a:pt x="301" y="7881"/>
                        </a:cubicBezTo>
                        <a:lnTo>
                          <a:pt x="310" y="7881"/>
                        </a:lnTo>
                        <a:cubicBezTo>
                          <a:pt x="341" y="7881"/>
                          <a:pt x="368" y="7901"/>
                          <a:pt x="374" y="7931"/>
                        </a:cubicBezTo>
                        <a:cubicBezTo>
                          <a:pt x="382" y="7965"/>
                          <a:pt x="357" y="7999"/>
                          <a:pt x="324" y="8005"/>
                        </a:cubicBezTo>
                        <a:cubicBezTo>
                          <a:pt x="281" y="8012"/>
                          <a:pt x="236" y="8022"/>
                          <a:pt x="192" y="8029"/>
                        </a:cubicBezTo>
                        <a:cubicBezTo>
                          <a:pt x="122" y="8355"/>
                          <a:pt x="58" y="8678"/>
                          <a:pt x="1" y="9005"/>
                        </a:cubicBezTo>
                        <a:cubicBezTo>
                          <a:pt x="48" y="8981"/>
                          <a:pt x="95" y="8955"/>
                          <a:pt x="142" y="8924"/>
                        </a:cubicBezTo>
                        <a:cubicBezTo>
                          <a:pt x="149" y="8921"/>
                          <a:pt x="159" y="8914"/>
                          <a:pt x="169" y="8911"/>
                        </a:cubicBezTo>
                        <a:cubicBezTo>
                          <a:pt x="175" y="8928"/>
                          <a:pt x="183" y="8944"/>
                          <a:pt x="189" y="8964"/>
                        </a:cubicBezTo>
                        <a:cubicBezTo>
                          <a:pt x="189" y="8968"/>
                          <a:pt x="192" y="8972"/>
                          <a:pt x="192" y="8975"/>
                        </a:cubicBezTo>
                        <a:cubicBezTo>
                          <a:pt x="226" y="8779"/>
                          <a:pt x="260" y="8588"/>
                          <a:pt x="293" y="8399"/>
                        </a:cubicBezTo>
                        <a:cubicBezTo>
                          <a:pt x="256" y="8366"/>
                          <a:pt x="220" y="8332"/>
                          <a:pt x="183" y="8298"/>
                        </a:cubicBezTo>
                        <a:cubicBezTo>
                          <a:pt x="155" y="8274"/>
                          <a:pt x="152" y="8234"/>
                          <a:pt x="175" y="8207"/>
                        </a:cubicBezTo>
                        <a:cubicBezTo>
                          <a:pt x="189" y="8194"/>
                          <a:pt x="206" y="8187"/>
                          <a:pt x="223" y="8187"/>
                        </a:cubicBezTo>
                        <a:cubicBezTo>
                          <a:pt x="240" y="8187"/>
                          <a:pt x="253" y="8194"/>
                          <a:pt x="267" y="8204"/>
                        </a:cubicBezTo>
                        <a:cubicBezTo>
                          <a:pt x="284" y="8221"/>
                          <a:pt x="304" y="8237"/>
                          <a:pt x="324" y="8254"/>
                        </a:cubicBezTo>
                        <a:cubicBezTo>
                          <a:pt x="382" y="7945"/>
                          <a:pt x="445" y="7639"/>
                          <a:pt x="512" y="7328"/>
                        </a:cubicBezTo>
                        <a:cubicBezTo>
                          <a:pt x="495" y="7339"/>
                          <a:pt x="482" y="7349"/>
                          <a:pt x="466" y="7356"/>
                        </a:cubicBezTo>
                        <a:cubicBezTo>
                          <a:pt x="455" y="7362"/>
                          <a:pt x="445" y="7365"/>
                          <a:pt x="435" y="7365"/>
                        </a:cubicBezTo>
                        <a:cubicBezTo>
                          <a:pt x="411" y="7365"/>
                          <a:pt x="391" y="7353"/>
                          <a:pt x="377" y="7332"/>
                        </a:cubicBezTo>
                        <a:cubicBezTo>
                          <a:pt x="361" y="7302"/>
                          <a:pt x="371" y="7264"/>
                          <a:pt x="402" y="7248"/>
                        </a:cubicBezTo>
                        <a:cubicBezTo>
                          <a:pt x="452" y="7218"/>
                          <a:pt x="499" y="7194"/>
                          <a:pt x="550" y="7167"/>
                        </a:cubicBezTo>
                        <a:cubicBezTo>
                          <a:pt x="553" y="7143"/>
                          <a:pt x="559" y="7123"/>
                          <a:pt x="563" y="7100"/>
                        </a:cubicBezTo>
                        <a:cubicBezTo>
                          <a:pt x="846" y="5885"/>
                          <a:pt x="1196" y="4686"/>
                          <a:pt x="1600" y="3504"/>
                        </a:cubicBezTo>
                        <a:cubicBezTo>
                          <a:pt x="2010" y="2323"/>
                          <a:pt x="2506" y="1175"/>
                          <a:pt x="3040" y="47"/>
                        </a:cubicBezTo>
                        <a:cubicBezTo>
                          <a:pt x="3048" y="30"/>
                          <a:pt x="3040" y="10"/>
                          <a:pt x="3023" y="4"/>
                        </a:cubicBezTo>
                        <a:cubicBezTo>
                          <a:pt x="3020" y="0"/>
                          <a:pt x="3017" y="0"/>
                          <a:pt x="30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8"/>
                  <p:cNvSpPr/>
                  <p:nvPr/>
                </p:nvSpPr>
                <p:spPr>
                  <a:xfrm rot="-5807687">
                    <a:off x="4103405" y="341305"/>
                    <a:ext cx="462325" cy="92465"/>
                  </a:xfrm>
                  <a:custGeom>
                    <a:avLst/>
                    <a:gdLst/>
                    <a:ahLst/>
                    <a:cxnLst/>
                    <a:rect l="l" t="t" r="r" b="b"/>
                    <a:pathLst>
                      <a:path w="7090" h="1418" extrusionOk="0">
                        <a:moveTo>
                          <a:pt x="5995" y="0"/>
                        </a:moveTo>
                        <a:cubicBezTo>
                          <a:pt x="3723" y="0"/>
                          <a:pt x="1657" y="431"/>
                          <a:pt x="189" y="1219"/>
                        </a:cubicBezTo>
                        <a:cubicBezTo>
                          <a:pt x="138" y="1246"/>
                          <a:pt x="91" y="1270"/>
                          <a:pt x="41" y="1300"/>
                        </a:cubicBezTo>
                        <a:cubicBezTo>
                          <a:pt x="10" y="1316"/>
                          <a:pt x="0" y="1354"/>
                          <a:pt x="16" y="1384"/>
                        </a:cubicBezTo>
                        <a:cubicBezTo>
                          <a:pt x="30" y="1405"/>
                          <a:pt x="50" y="1417"/>
                          <a:pt x="74" y="1417"/>
                        </a:cubicBezTo>
                        <a:cubicBezTo>
                          <a:pt x="84" y="1417"/>
                          <a:pt x="94" y="1414"/>
                          <a:pt x="105" y="1408"/>
                        </a:cubicBezTo>
                        <a:cubicBezTo>
                          <a:pt x="121" y="1401"/>
                          <a:pt x="134" y="1391"/>
                          <a:pt x="151" y="1380"/>
                        </a:cubicBezTo>
                        <a:cubicBezTo>
                          <a:pt x="1606" y="569"/>
                          <a:pt x="3693" y="128"/>
                          <a:pt x="5992" y="128"/>
                        </a:cubicBezTo>
                        <a:cubicBezTo>
                          <a:pt x="6329" y="128"/>
                          <a:pt x="6675" y="135"/>
                          <a:pt x="7022" y="155"/>
                        </a:cubicBezTo>
                        <a:cubicBezTo>
                          <a:pt x="7062" y="155"/>
                          <a:pt x="7086" y="132"/>
                          <a:pt x="7090" y="98"/>
                        </a:cubicBezTo>
                        <a:cubicBezTo>
                          <a:pt x="7090" y="61"/>
                          <a:pt x="7062" y="31"/>
                          <a:pt x="7029" y="31"/>
                        </a:cubicBezTo>
                        <a:cubicBezTo>
                          <a:pt x="6679" y="11"/>
                          <a:pt x="6335" y="0"/>
                          <a:pt x="59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8"/>
                  <p:cNvSpPr/>
                  <p:nvPr/>
                </p:nvSpPr>
                <p:spPr>
                  <a:xfrm rot="-5807687">
                    <a:off x="4384816" y="368139"/>
                    <a:ext cx="300348" cy="181604"/>
                  </a:xfrm>
                  <a:custGeom>
                    <a:avLst/>
                    <a:gdLst/>
                    <a:ahLst/>
                    <a:cxnLst/>
                    <a:rect l="l" t="t" r="r" b="b"/>
                    <a:pathLst>
                      <a:path w="4606" h="2785" extrusionOk="0">
                        <a:moveTo>
                          <a:pt x="71" y="0"/>
                        </a:moveTo>
                        <a:cubicBezTo>
                          <a:pt x="54" y="0"/>
                          <a:pt x="37" y="7"/>
                          <a:pt x="23" y="20"/>
                        </a:cubicBezTo>
                        <a:cubicBezTo>
                          <a:pt x="0" y="47"/>
                          <a:pt x="3" y="87"/>
                          <a:pt x="31" y="111"/>
                        </a:cubicBezTo>
                        <a:cubicBezTo>
                          <a:pt x="68" y="145"/>
                          <a:pt x="104" y="179"/>
                          <a:pt x="141" y="212"/>
                        </a:cubicBezTo>
                        <a:cubicBezTo>
                          <a:pt x="1414" y="1327"/>
                          <a:pt x="2922" y="2215"/>
                          <a:pt x="4515" y="2781"/>
                        </a:cubicBezTo>
                        <a:cubicBezTo>
                          <a:pt x="4521" y="2784"/>
                          <a:pt x="4528" y="2784"/>
                          <a:pt x="4535" y="2784"/>
                        </a:cubicBezTo>
                        <a:cubicBezTo>
                          <a:pt x="4562" y="2784"/>
                          <a:pt x="4585" y="2771"/>
                          <a:pt x="4596" y="2744"/>
                        </a:cubicBezTo>
                        <a:cubicBezTo>
                          <a:pt x="4605" y="2710"/>
                          <a:pt x="4588" y="2673"/>
                          <a:pt x="4558" y="2663"/>
                        </a:cubicBezTo>
                        <a:cubicBezTo>
                          <a:pt x="2956" y="2094"/>
                          <a:pt x="1441" y="1195"/>
                          <a:pt x="172" y="67"/>
                        </a:cubicBezTo>
                        <a:cubicBezTo>
                          <a:pt x="152" y="50"/>
                          <a:pt x="132" y="34"/>
                          <a:pt x="115" y="17"/>
                        </a:cubicBezTo>
                        <a:cubicBezTo>
                          <a:pt x="101" y="7"/>
                          <a:pt x="88" y="0"/>
                          <a:pt x="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8"/>
                  <p:cNvSpPr/>
                  <p:nvPr/>
                </p:nvSpPr>
                <p:spPr>
                  <a:xfrm rot="-5807687">
                    <a:off x="4238947" y="610808"/>
                    <a:ext cx="141632" cy="129112"/>
                  </a:xfrm>
                  <a:custGeom>
                    <a:avLst/>
                    <a:gdLst/>
                    <a:ahLst/>
                    <a:cxnLst/>
                    <a:rect l="l" t="t" r="r" b="b"/>
                    <a:pathLst>
                      <a:path w="2172" h="1980" extrusionOk="0">
                        <a:moveTo>
                          <a:pt x="1" y="0"/>
                        </a:moveTo>
                        <a:cubicBezTo>
                          <a:pt x="14" y="77"/>
                          <a:pt x="24" y="151"/>
                          <a:pt x="34" y="226"/>
                        </a:cubicBezTo>
                        <a:cubicBezTo>
                          <a:pt x="576" y="801"/>
                          <a:pt x="1226" y="1309"/>
                          <a:pt x="1855" y="1808"/>
                        </a:cubicBezTo>
                        <a:lnTo>
                          <a:pt x="2017" y="1932"/>
                        </a:lnTo>
                        <a:lnTo>
                          <a:pt x="2061" y="1966"/>
                        </a:lnTo>
                        <a:cubicBezTo>
                          <a:pt x="2071" y="1976"/>
                          <a:pt x="2085" y="1980"/>
                          <a:pt x="2097" y="1980"/>
                        </a:cubicBezTo>
                        <a:cubicBezTo>
                          <a:pt x="2118" y="1980"/>
                          <a:pt x="2135" y="1972"/>
                          <a:pt x="2148" y="1955"/>
                        </a:cubicBezTo>
                        <a:cubicBezTo>
                          <a:pt x="2172" y="1929"/>
                          <a:pt x="2165" y="1888"/>
                          <a:pt x="2138" y="1868"/>
                        </a:cubicBezTo>
                        <a:lnTo>
                          <a:pt x="2051" y="1798"/>
                        </a:lnTo>
                        <a:lnTo>
                          <a:pt x="1933" y="1707"/>
                        </a:lnTo>
                        <a:cubicBezTo>
                          <a:pt x="1256" y="1175"/>
                          <a:pt x="556" y="626"/>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8"/>
                  <p:cNvSpPr/>
                  <p:nvPr/>
                </p:nvSpPr>
                <p:spPr>
                  <a:xfrm rot="-5807687">
                    <a:off x="4392668" y="660644"/>
                    <a:ext cx="129112" cy="17411"/>
                  </a:xfrm>
                  <a:custGeom>
                    <a:avLst/>
                    <a:gdLst/>
                    <a:ahLst/>
                    <a:cxnLst/>
                    <a:rect l="l" t="t" r="r" b="b"/>
                    <a:pathLst>
                      <a:path w="1980" h="267" extrusionOk="0">
                        <a:moveTo>
                          <a:pt x="1908" y="1"/>
                        </a:moveTo>
                        <a:lnTo>
                          <a:pt x="1899" y="1"/>
                        </a:lnTo>
                        <a:cubicBezTo>
                          <a:pt x="1871" y="4"/>
                          <a:pt x="1845" y="11"/>
                          <a:pt x="1818" y="14"/>
                        </a:cubicBezTo>
                        <a:cubicBezTo>
                          <a:pt x="1349" y="99"/>
                          <a:pt x="838" y="139"/>
                          <a:pt x="303" y="139"/>
                        </a:cubicBezTo>
                        <a:cubicBezTo>
                          <a:pt x="218" y="139"/>
                          <a:pt x="134" y="139"/>
                          <a:pt x="50" y="135"/>
                        </a:cubicBezTo>
                        <a:cubicBezTo>
                          <a:pt x="33" y="179"/>
                          <a:pt x="16" y="220"/>
                          <a:pt x="0" y="264"/>
                        </a:cubicBezTo>
                        <a:cubicBezTo>
                          <a:pt x="104" y="264"/>
                          <a:pt x="205" y="267"/>
                          <a:pt x="303" y="267"/>
                        </a:cubicBezTo>
                        <a:cubicBezTo>
                          <a:pt x="828" y="267"/>
                          <a:pt x="1329" y="226"/>
                          <a:pt x="1790" y="149"/>
                        </a:cubicBezTo>
                        <a:cubicBezTo>
                          <a:pt x="1834" y="142"/>
                          <a:pt x="1879" y="132"/>
                          <a:pt x="1922" y="125"/>
                        </a:cubicBezTo>
                        <a:cubicBezTo>
                          <a:pt x="1955" y="119"/>
                          <a:pt x="1980" y="85"/>
                          <a:pt x="1972" y="51"/>
                        </a:cubicBezTo>
                        <a:cubicBezTo>
                          <a:pt x="1966" y="21"/>
                          <a:pt x="1939" y="1"/>
                          <a:pt x="19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8"/>
                  <p:cNvSpPr/>
                  <p:nvPr/>
                </p:nvSpPr>
                <p:spPr>
                  <a:xfrm rot="-5807687">
                    <a:off x="4302425" y="249321"/>
                    <a:ext cx="87183" cy="36060"/>
                  </a:xfrm>
                  <a:custGeom>
                    <a:avLst/>
                    <a:gdLst/>
                    <a:ahLst/>
                    <a:cxnLst/>
                    <a:rect l="l" t="t" r="r" b="b"/>
                    <a:pathLst>
                      <a:path w="1337" h="553" extrusionOk="0">
                        <a:moveTo>
                          <a:pt x="1043" y="44"/>
                        </a:moveTo>
                        <a:cubicBezTo>
                          <a:pt x="764" y="219"/>
                          <a:pt x="465" y="344"/>
                          <a:pt x="145" y="424"/>
                        </a:cubicBezTo>
                        <a:cubicBezTo>
                          <a:pt x="0" y="458"/>
                          <a:pt x="24" y="552"/>
                          <a:pt x="168" y="519"/>
                        </a:cubicBezTo>
                        <a:cubicBezTo>
                          <a:pt x="549" y="424"/>
                          <a:pt x="902" y="273"/>
                          <a:pt x="1232" y="64"/>
                        </a:cubicBezTo>
                        <a:cubicBezTo>
                          <a:pt x="1337" y="0"/>
                          <a:pt x="1094" y="10"/>
                          <a:pt x="1043" y="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8"/>
                  <p:cNvSpPr/>
                  <p:nvPr/>
                </p:nvSpPr>
                <p:spPr>
                  <a:xfrm rot="-5807687">
                    <a:off x="4347064" y="333782"/>
                    <a:ext cx="82619" cy="27518"/>
                  </a:xfrm>
                  <a:custGeom>
                    <a:avLst/>
                    <a:gdLst/>
                    <a:ahLst/>
                    <a:cxnLst/>
                    <a:rect l="l" t="t" r="r" b="b"/>
                    <a:pathLst>
                      <a:path w="1267" h="422" extrusionOk="0">
                        <a:moveTo>
                          <a:pt x="1102" y="41"/>
                        </a:moveTo>
                        <a:cubicBezTo>
                          <a:pt x="785" y="136"/>
                          <a:pt x="465" y="220"/>
                          <a:pt x="145" y="293"/>
                        </a:cubicBezTo>
                        <a:cubicBezTo>
                          <a:pt x="0" y="327"/>
                          <a:pt x="24" y="422"/>
                          <a:pt x="169" y="388"/>
                        </a:cubicBezTo>
                        <a:cubicBezTo>
                          <a:pt x="492" y="313"/>
                          <a:pt x="808" y="229"/>
                          <a:pt x="1125" y="136"/>
                        </a:cubicBezTo>
                        <a:cubicBezTo>
                          <a:pt x="1267" y="95"/>
                          <a:pt x="1243" y="1"/>
                          <a:pt x="1102" y="4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8"/>
                  <p:cNvSpPr/>
                  <p:nvPr/>
                </p:nvSpPr>
                <p:spPr>
                  <a:xfrm rot="-5807687">
                    <a:off x="4299514" y="325897"/>
                    <a:ext cx="98855" cy="34495"/>
                  </a:xfrm>
                  <a:custGeom>
                    <a:avLst/>
                    <a:gdLst/>
                    <a:ahLst/>
                    <a:cxnLst/>
                    <a:rect l="l" t="t" r="r" b="b"/>
                    <a:pathLst>
                      <a:path w="1516" h="529" extrusionOk="0">
                        <a:moveTo>
                          <a:pt x="1229" y="38"/>
                        </a:moveTo>
                        <a:cubicBezTo>
                          <a:pt x="909" y="219"/>
                          <a:pt x="572" y="341"/>
                          <a:pt x="209" y="394"/>
                        </a:cubicBezTo>
                        <a:cubicBezTo>
                          <a:pt x="101" y="411"/>
                          <a:pt x="0" y="529"/>
                          <a:pt x="168" y="502"/>
                        </a:cubicBezTo>
                        <a:cubicBezTo>
                          <a:pt x="596" y="438"/>
                          <a:pt x="1000" y="300"/>
                          <a:pt x="1374" y="88"/>
                        </a:cubicBezTo>
                        <a:cubicBezTo>
                          <a:pt x="1515" y="7"/>
                          <a:pt x="1296" y="0"/>
                          <a:pt x="1229"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8"/>
                  <p:cNvSpPr/>
                  <p:nvPr/>
                </p:nvSpPr>
                <p:spPr>
                  <a:xfrm rot="-5807687">
                    <a:off x="4367761" y="449514"/>
                    <a:ext cx="88748" cy="18519"/>
                  </a:xfrm>
                  <a:custGeom>
                    <a:avLst/>
                    <a:gdLst/>
                    <a:ahLst/>
                    <a:cxnLst/>
                    <a:rect l="l" t="t" r="r" b="b"/>
                    <a:pathLst>
                      <a:path w="1361" h="284" extrusionOk="0">
                        <a:moveTo>
                          <a:pt x="1192" y="44"/>
                        </a:moveTo>
                        <a:cubicBezTo>
                          <a:pt x="893" y="132"/>
                          <a:pt x="593" y="169"/>
                          <a:pt x="280" y="152"/>
                        </a:cubicBezTo>
                        <a:cubicBezTo>
                          <a:pt x="220" y="149"/>
                          <a:pt x="1" y="260"/>
                          <a:pt x="128" y="263"/>
                        </a:cubicBezTo>
                        <a:cubicBezTo>
                          <a:pt x="498" y="283"/>
                          <a:pt x="862" y="243"/>
                          <a:pt x="1219" y="139"/>
                        </a:cubicBezTo>
                        <a:cubicBezTo>
                          <a:pt x="1360" y="98"/>
                          <a:pt x="1337" y="0"/>
                          <a:pt x="1192" y="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8"/>
                  <p:cNvSpPr/>
                  <p:nvPr/>
                </p:nvSpPr>
                <p:spPr>
                  <a:xfrm rot="-5807687">
                    <a:off x="4443869" y="688527"/>
                    <a:ext cx="104072" cy="13498"/>
                  </a:xfrm>
                  <a:custGeom>
                    <a:avLst/>
                    <a:gdLst/>
                    <a:ahLst/>
                    <a:cxnLst/>
                    <a:rect l="l" t="t" r="r" b="b"/>
                    <a:pathLst>
                      <a:path w="1596" h="207" extrusionOk="0">
                        <a:moveTo>
                          <a:pt x="1428" y="24"/>
                        </a:moveTo>
                        <a:cubicBezTo>
                          <a:pt x="1047" y="75"/>
                          <a:pt x="663" y="92"/>
                          <a:pt x="280" y="68"/>
                        </a:cubicBezTo>
                        <a:cubicBezTo>
                          <a:pt x="219" y="65"/>
                          <a:pt x="0" y="173"/>
                          <a:pt x="128" y="179"/>
                        </a:cubicBezTo>
                        <a:cubicBezTo>
                          <a:pt x="549" y="206"/>
                          <a:pt x="970" y="189"/>
                          <a:pt x="1387" y="133"/>
                        </a:cubicBezTo>
                        <a:cubicBezTo>
                          <a:pt x="1495" y="119"/>
                          <a:pt x="1596" y="1"/>
                          <a:pt x="1428" y="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8"/>
                  <p:cNvSpPr/>
                  <p:nvPr/>
                </p:nvSpPr>
                <p:spPr>
                  <a:xfrm rot="-5807687">
                    <a:off x="4290241" y="641816"/>
                    <a:ext cx="121222" cy="87183"/>
                  </a:xfrm>
                  <a:custGeom>
                    <a:avLst/>
                    <a:gdLst/>
                    <a:ahLst/>
                    <a:cxnLst/>
                    <a:rect l="l" t="t" r="r" b="b"/>
                    <a:pathLst>
                      <a:path w="1859" h="1337" extrusionOk="0">
                        <a:moveTo>
                          <a:pt x="1775" y="1202"/>
                        </a:moveTo>
                        <a:cubicBezTo>
                          <a:pt x="1206" y="905"/>
                          <a:pt x="641" y="593"/>
                          <a:pt x="270" y="54"/>
                        </a:cubicBezTo>
                        <a:cubicBezTo>
                          <a:pt x="233" y="0"/>
                          <a:pt x="1" y="77"/>
                          <a:pt x="44" y="142"/>
                        </a:cubicBezTo>
                        <a:cubicBezTo>
                          <a:pt x="422" y="690"/>
                          <a:pt x="1001" y="1003"/>
                          <a:pt x="1576" y="1306"/>
                        </a:cubicBezTo>
                        <a:cubicBezTo>
                          <a:pt x="1634" y="1337"/>
                          <a:pt x="1859" y="1245"/>
                          <a:pt x="1775" y="120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8" name="Google Shape;1358;p28"/>
                <p:cNvGrpSpPr/>
                <p:nvPr/>
              </p:nvGrpSpPr>
              <p:grpSpPr>
                <a:xfrm rot="-9133457" flipH="1">
                  <a:off x="5409950" y="3658754"/>
                  <a:ext cx="881709" cy="980250"/>
                  <a:chOff x="3804957" y="83162"/>
                  <a:chExt cx="915523" cy="1017843"/>
                </a:xfrm>
              </p:grpSpPr>
              <p:sp>
                <p:nvSpPr>
                  <p:cNvPr id="1359" name="Google Shape;1359;p28"/>
                  <p:cNvSpPr/>
                  <p:nvPr/>
                </p:nvSpPr>
                <p:spPr>
                  <a:xfrm rot="-5807687">
                    <a:off x="3798535" y="186392"/>
                    <a:ext cx="928366" cy="811383"/>
                  </a:xfrm>
                  <a:custGeom>
                    <a:avLst/>
                    <a:gdLst/>
                    <a:ahLst/>
                    <a:cxnLst/>
                    <a:rect l="l" t="t" r="r" b="b"/>
                    <a:pathLst>
                      <a:path w="14237" h="12443" extrusionOk="0">
                        <a:moveTo>
                          <a:pt x="14163" y="7113"/>
                        </a:moveTo>
                        <a:cubicBezTo>
                          <a:pt x="12873" y="8254"/>
                          <a:pt x="11281" y="9059"/>
                          <a:pt x="9595" y="9419"/>
                        </a:cubicBezTo>
                        <a:cubicBezTo>
                          <a:pt x="10524" y="10183"/>
                          <a:pt x="11190" y="11257"/>
                          <a:pt x="11462" y="12429"/>
                        </a:cubicBezTo>
                        <a:cubicBezTo>
                          <a:pt x="10453" y="12442"/>
                          <a:pt x="9422" y="12354"/>
                          <a:pt x="8487" y="11974"/>
                        </a:cubicBezTo>
                        <a:cubicBezTo>
                          <a:pt x="7554" y="11594"/>
                          <a:pt x="6716" y="10887"/>
                          <a:pt x="6366" y="9941"/>
                        </a:cubicBezTo>
                        <a:cubicBezTo>
                          <a:pt x="5353" y="10567"/>
                          <a:pt x="4046" y="10597"/>
                          <a:pt x="2919" y="10210"/>
                        </a:cubicBezTo>
                        <a:cubicBezTo>
                          <a:pt x="1792" y="9826"/>
                          <a:pt x="828" y="9065"/>
                          <a:pt x="0" y="8210"/>
                        </a:cubicBezTo>
                        <a:cubicBezTo>
                          <a:pt x="1013" y="7605"/>
                          <a:pt x="2811" y="6989"/>
                          <a:pt x="3922" y="7379"/>
                        </a:cubicBezTo>
                        <a:cubicBezTo>
                          <a:pt x="3131" y="5783"/>
                          <a:pt x="2542" y="4336"/>
                          <a:pt x="3205" y="2679"/>
                        </a:cubicBezTo>
                        <a:cubicBezTo>
                          <a:pt x="4349" y="3033"/>
                          <a:pt x="5359" y="3821"/>
                          <a:pt x="5979" y="4851"/>
                        </a:cubicBezTo>
                        <a:cubicBezTo>
                          <a:pt x="6470" y="2868"/>
                          <a:pt x="7773" y="1101"/>
                          <a:pt x="9523" y="47"/>
                        </a:cubicBezTo>
                        <a:cubicBezTo>
                          <a:pt x="9604" y="0"/>
                          <a:pt x="10113" y="1969"/>
                          <a:pt x="10137" y="2151"/>
                        </a:cubicBezTo>
                        <a:cubicBezTo>
                          <a:pt x="10311" y="3491"/>
                          <a:pt x="10089" y="4875"/>
                          <a:pt x="9520" y="6116"/>
                        </a:cubicBezTo>
                        <a:cubicBezTo>
                          <a:pt x="9574" y="6002"/>
                          <a:pt x="10483" y="5985"/>
                          <a:pt x="10611" y="5982"/>
                        </a:cubicBezTo>
                        <a:cubicBezTo>
                          <a:pt x="11231" y="5965"/>
                          <a:pt x="11853" y="6100"/>
                          <a:pt x="12449" y="6254"/>
                        </a:cubicBezTo>
                        <a:cubicBezTo>
                          <a:pt x="12607" y="6295"/>
                          <a:pt x="14237" y="7049"/>
                          <a:pt x="14163" y="711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8"/>
                  <p:cNvSpPr/>
                  <p:nvPr/>
                </p:nvSpPr>
                <p:spPr>
                  <a:xfrm rot="-5807687">
                    <a:off x="4114074" y="264798"/>
                    <a:ext cx="198754" cy="587198"/>
                  </a:xfrm>
                  <a:custGeom>
                    <a:avLst/>
                    <a:gdLst/>
                    <a:ahLst/>
                    <a:cxnLst/>
                    <a:rect l="l" t="t" r="r" b="b"/>
                    <a:pathLst>
                      <a:path w="3048" h="9005" extrusionOk="0">
                        <a:moveTo>
                          <a:pt x="3011" y="0"/>
                        </a:moveTo>
                        <a:cubicBezTo>
                          <a:pt x="3000" y="0"/>
                          <a:pt x="2987" y="7"/>
                          <a:pt x="2980" y="17"/>
                        </a:cubicBezTo>
                        <a:cubicBezTo>
                          <a:pt x="2431" y="1141"/>
                          <a:pt x="1920" y="2286"/>
                          <a:pt x="1496" y="3467"/>
                        </a:cubicBezTo>
                        <a:cubicBezTo>
                          <a:pt x="1129" y="4484"/>
                          <a:pt x="806" y="5518"/>
                          <a:pt x="533" y="6565"/>
                        </a:cubicBezTo>
                        <a:lnTo>
                          <a:pt x="620" y="6635"/>
                        </a:lnTo>
                        <a:cubicBezTo>
                          <a:pt x="647" y="6655"/>
                          <a:pt x="654" y="6696"/>
                          <a:pt x="630" y="6722"/>
                        </a:cubicBezTo>
                        <a:cubicBezTo>
                          <a:pt x="617" y="6739"/>
                          <a:pt x="600" y="6747"/>
                          <a:pt x="579" y="6747"/>
                        </a:cubicBezTo>
                        <a:cubicBezTo>
                          <a:pt x="567" y="6747"/>
                          <a:pt x="553" y="6743"/>
                          <a:pt x="543" y="6733"/>
                        </a:cubicBezTo>
                        <a:lnTo>
                          <a:pt x="499" y="6699"/>
                        </a:lnTo>
                        <a:lnTo>
                          <a:pt x="408" y="7062"/>
                        </a:lnTo>
                        <a:cubicBezTo>
                          <a:pt x="341" y="7339"/>
                          <a:pt x="281" y="7618"/>
                          <a:pt x="220" y="7894"/>
                        </a:cubicBezTo>
                        <a:cubicBezTo>
                          <a:pt x="247" y="7891"/>
                          <a:pt x="273" y="7884"/>
                          <a:pt x="301" y="7881"/>
                        </a:cubicBezTo>
                        <a:lnTo>
                          <a:pt x="310" y="7881"/>
                        </a:lnTo>
                        <a:cubicBezTo>
                          <a:pt x="341" y="7881"/>
                          <a:pt x="368" y="7901"/>
                          <a:pt x="374" y="7931"/>
                        </a:cubicBezTo>
                        <a:cubicBezTo>
                          <a:pt x="382" y="7965"/>
                          <a:pt x="357" y="7999"/>
                          <a:pt x="324" y="8005"/>
                        </a:cubicBezTo>
                        <a:cubicBezTo>
                          <a:pt x="281" y="8012"/>
                          <a:pt x="236" y="8022"/>
                          <a:pt x="192" y="8029"/>
                        </a:cubicBezTo>
                        <a:cubicBezTo>
                          <a:pt x="122" y="8355"/>
                          <a:pt x="58" y="8678"/>
                          <a:pt x="1" y="9005"/>
                        </a:cubicBezTo>
                        <a:cubicBezTo>
                          <a:pt x="48" y="8981"/>
                          <a:pt x="95" y="8955"/>
                          <a:pt x="142" y="8924"/>
                        </a:cubicBezTo>
                        <a:cubicBezTo>
                          <a:pt x="149" y="8921"/>
                          <a:pt x="159" y="8914"/>
                          <a:pt x="169" y="8911"/>
                        </a:cubicBezTo>
                        <a:cubicBezTo>
                          <a:pt x="175" y="8928"/>
                          <a:pt x="183" y="8944"/>
                          <a:pt x="189" y="8964"/>
                        </a:cubicBezTo>
                        <a:cubicBezTo>
                          <a:pt x="189" y="8968"/>
                          <a:pt x="192" y="8972"/>
                          <a:pt x="192" y="8975"/>
                        </a:cubicBezTo>
                        <a:cubicBezTo>
                          <a:pt x="226" y="8779"/>
                          <a:pt x="260" y="8588"/>
                          <a:pt x="293" y="8399"/>
                        </a:cubicBezTo>
                        <a:cubicBezTo>
                          <a:pt x="256" y="8366"/>
                          <a:pt x="220" y="8332"/>
                          <a:pt x="183" y="8298"/>
                        </a:cubicBezTo>
                        <a:cubicBezTo>
                          <a:pt x="155" y="8274"/>
                          <a:pt x="152" y="8234"/>
                          <a:pt x="175" y="8207"/>
                        </a:cubicBezTo>
                        <a:cubicBezTo>
                          <a:pt x="189" y="8194"/>
                          <a:pt x="206" y="8187"/>
                          <a:pt x="223" y="8187"/>
                        </a:cubicBezTo>
                        <a:cubicBezTo>
                          <a:pt x="240" y="8187"/>
                          <a:pt x="253" y="8194"/>
                          <a:pt x="267" y="8204"/>
                        </a:cubicBezTo>
                        <a:cubicBezTo>
                          <a:pt x="284" y="8221"/>
                          <a:pt x="304" y="8237"/>
                          <a:pt x="324" y="8254"/>
                        </a:cubicBezTo>
                        <a:cubicBezTo>
                          <a:pt x="382" y="7945"/>
                          <a:pt x="445" y="7639"/>
                          <a:pt x="512" y="7328"/>
                        </a:cubicBezTo>
                        <a:cubicBezTo>
                          <a:pt x="495" y="7339"/>
                          <a:pt x="482" y="7349"/>
                          <a:pt x="466" y="7356"/>
                        </a:cubicBezTo>
                        <a:cubicBezTo>
                          <a:pt x="455" y="7362"/>
                          <a:pt x="445" y="7365"/>
                          <a:pt x="435" y="7365"/>
                        </a:cubicBezTo>
                        <a:cubicBezTo>
                          <a:pt x="411" y="7365"/>
                          <a:pt x="391" y="7353"/>
                          <a:pt x="377" y="7332"/>
                        </a:cubicBezTo>
                        <a:cubicBezTo>
                          <a:pt x="361" y="7302"/>
                          <a:pt x="371" y="7264"/>
                          <a:pt x="402" y="7248"/>
                        </a:cubicBezTo>
                        <a:cubicBezTo>
                          <a:pt x="452" y="7218"/>
                          <a:pt x="499" y="7194"/>
                          <a:pt x="550" y="7167"/>
                        </a:cubicBezTo>
                        <a:cubicBezTo>
                          <a:pt x="553" y="7143"/>
                          <a:pt x="559" y="7123"/>
                          <a:pt x="563" y="7100"/>
                        </a:cubicBezTo>
                        <a:cubicBezTo>
                          <a:pt x="846" y="5885"/>
                          <a:pt x="1196" y="4686"/>
                          <a:pt x="1600" y="3504"/>
                        </a:cubicBezTo>
                        <a:cubicBezTo>
                          <a:pt x="2010" y="2323"/>
                          <a:pt x="2506" y="1175"/>
                          <a:pt x="3040" y="47"/>
                        </a:cubicBezTo>
                        <a:cubicBezTo>
                          <a:pt x="3048" y="30"/>
                          <a:pt x="3040" y="10"/>
                          <a:pt x="3023" y="4"/>
                        </a:cubicBezTo>
                        <a:cubicBezTo>
                          <a:pt x="3020" y="0"/>
                          <a:pt x="3017" y="0"/>
                          <a:pt x="3011"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8"/>
                  <p:cNvSpPr/>
                  <p:nvPr/>
                </p:nvSpPr>
                <p:spPr>
                  <a:xfrm rot="-5807687">
                    <a:off x="4103405" y="341305"/>
                    <a:ext cx="462325" cy="92465"/>
                  </a:xfrm>
                  <a:custGeom>
                    <a:avLst/>
                    <a:gdLst/>
                    <a:ahLst/>
                    <a:cxnLst/>
                    <a:rect l="l" t="t" r="r" b="b"/>
                    <a:pathLst>
                      <a:path w="7090" h="1418" extrusionOk="0">
                        <a:moveTo>
                          <a:pt x="5995" y="0"/>
                        </a:moveTo>
                        <a:cubicBezTo>
                          <a:pt x="3723" y="0"/>
                          <a:pt x="1657" y="431"/>
                          <a:pt x="189" y="1219"/>
                        </a:cubicBezTo>
                        <a:cubicBezTo>
                          <a:pt x="138" y="1246"/>
                          <a:pt x="91" y="1270"/>
                          <a:pt x="41" y="1300"/>
                        </a:cubicBezTo>
                        <a:cubicBezTo>
                          <a:pt x="10" y="1316"/>
                          <a:pt x="0" y="1354"/>
                          <a:pt x="16" y="1384"/>
                        </a:cubicBezTo>
                        <a:cubicBezTo>
                          <a:pt x="30" y="1405"/>
                          <a:pt x="50" y="1417"/>
                          <a:pt x="74" y="1417"/>
                        </a:cubicBezTo>
                        <a:cubicBezTo>
                          <a:pt x="84" y="1417"/>
                          <a:pt x="94" y="1414"/>
                          <a:pt x="105" y="1408"/>
                        </a:cubicBezTo>
                        <a:cubicBezTo>
                          <a:pt x="121" y="1401"/>
                          <a:pt x="134" y="1391"/>
                          <a:pt x="151" y="1380"/>
                        </a:cubicBezTo>
                        <a:cubicBezTo>
                          <a:pt x="1606" y="569"/>
                          <a:pt x="3693" y="128"/>
                          <a:pt x="5992" y="128"/>
                        </a:cubicBezTo>
                        <a:cubicBezTo>
                          <a:pt x="6329" y="128"/>
                          <a:pt x="6675" y="135"/>
                          <a:pt x="7022" y="155"/>
                        </a:cubicBezTo>
                        <a:cubicBezTo>
                          <a:pt x="7062" y="155"/>
                          <a:pt x="7086" y="132"/>
                          <a:pt x="7090" y="98"/>
                        </a:cubicBezTo>
                        <a:cubicBezTo>
                          <a:pt x="7090" y="61"/>
                          <a:pt x="7062" y="31"/>
                          <a:pt x="7029" y="31"/>
                        </a:cubicBezTo>
                        <a:cubicBezTo>
                          <a:pt x="6679" y="11"/>
                          <a:pt x="6335" y="0"/>
                          <a:pt x="5995"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8"/>
                  <p:cNvSpPr/>
                  <p:nvPr/>
                </p:nvSpPr>
                <p:spPr>
                  <a:xfrm rot="-5807687">
                    <a:off x="4384816" y="368139"/>
                    <a:ext cx="300348" cy="181604"/>
                  </a:xfrm>
                  <a:custGeom>
                    <a:avLst/>
                    <a:gdLst/>
                    <a:ahLst/>
                    <a:cxnLst/>
                    <a:rect l="l" t="t" r="r" b="b"/>
                    <a:pathLst>
                      <a:path w="4606" h="2785" extrusionOk="0">
                        <a:moveTo>
                          <a:pt x="71" y="0"/>
                        </a:moveTo>
                        <a:cubicBezTo>
                          <a:pt x="54" y="0"/>
                          <a:pt x="37" y="7"/>
                          <a:pt x="23" y="20"/>
                        </a:cubicBezTo>
                        <a:cubicBezTo>
                          <a:pt x="0" y="47"/>
                          <a:pt x="3" y="87"/>
                          <a:pt x="31" y="111"/>
                        </a:cubicBezTo>
                        <a:cubicBezTo>
                          <a:pt x="68" y="145"/>
                          <a:pt x="104" y="179"/>
                          <a:pt x="141" y="212"/>
                        </a:cubicBezTo>
                        <a:cubicBezTo>
                          <a:pt x="1414" y="1327"/>
                          <a:pt x="2922" y="2215"/>
                          <a:pt x="4515" y="2781"/>
                        </a:cubicBezTo>
                        <a:cubicBezTo>
                          <a:pt x="4521" y="2784"/>
                          <a:pt x="4528" y="2784"/>
                          <a:pt x="4535" y="2784"/>
                        </a:cubicBezTo>
                        <a:cubicBezTo>
                          <a:pt x="4562" y="2784"/>
                          <a:pt x="4585" y="2771"/>
                          <a:pt x="4596" y="2744"/>
                        </a:cubicBezTo>
                        <a:cubicBezTo>
                          <a:pt x="4605" y="2710"/>
                          <a:pt x="4588" y="2673"/>
                          <a:pt x="4558" y="2663"/>
                        </a:cubicBezTo>
                        <a:cubicBezTo>
                          <a:pt x="2956" y="2094"/>
                          <a:pt x="1441" y="1195"/>
                          <a:pt x="172" y="67"/>
                        </a:cubicBezTo>
                        <a:cubicBezTo>
                          <a:pt x="152" y="50"/>
                          <a:pt x="132" y="34"/>
                          <a:pt x="115" y="17"/>
                        </a:cubicBezTo>
                        <a:cubicBezTo>
                          <a:pt x="101" y="7"/>
                          <a:pt x="88" y="0"/>
                          <a:pt x="71"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8"/>
                  <p:cNvSpPr/>
                  <p:nvPr/>
                </p:nvSpPr>
                <p:spPr>
                  <a:xfrm rot="-5807687">
                    <a:off x="4238947" y="610808"/>
                    <a:ext cx="141632" cy="129112"/>
                  </a:xfrm>
                  <a:custGeom>
                    <a:avLst/>
                    <a:gdLst/>
                    <a:ahLst/>
                    <a:cxnLst/>
                    <a:rect l="l" t="t" r="r" b="b"/>
                    <a:pathLst>
                      <a:path w="2172" h="1980" extrusionOk="0">
                        <a:moveTo>
                          <a:pt x="1" y="0"/>
                        </a:moveTo>
                        <a:cubicBezTo>
                          <a:pt x="14" y="77"/>
                          <a:pt x="24" y="151"/>
                          <a:pt x="34" y="226"/>
                        </a:cubicBezTo>
                        <a:cubicBezTo>
                          <a:pt x="576" y="801"/>
                          <a:pt x="1226" y="1309"/>
                          <a:pt x="1855" y="1808"/>
                        </a:cubicBezTo>
                        <a:lnTo>
                          <a:pt x="2017" y="1932"/>
                        </a:lnTo>
                        <a:lnTo>
                          <a:pt x="2061" y="1966"/>
                        </a:lnTo>
                        <a:cubicBezTo>
                          <a:pt x="2071" y="1976"/>
                          <a:pt x="2085" y="1980"/>
                          <a:pt x="2097" y="1980"/>
                        </a:cubicBezTo>
                        <a:cubicBezTo>
                          <a:pt x="2118" y="1980"/>
                          <a:pt x="2135" y="1972"/>
                          <a:pt x="2148" y="1955"/>
                        </a:cubicBezTo>
                        <a:cubicBezTo>
                          <a:pt x="2172" y="1929"/>
                          <a:pt x="2165" y="1888"/>
                          <a:pt x="2138" y="1868"/>
                        </a:cubicBezTo>
                        <a:lnTo>
                          <a:pt x="2051" y="1798"/>
                        </a:lnTo>
                        <a:lnTo>
                          <a:pt x="1933" y="1707"/>
                        </a:lnTo>
                        <a:cubicBezTo>
                          <a:pt x="1256" y="1175"/>
                          <a:pt x="556" y="626"/>
                          <a:pt x="1"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8"/>
                  <p:cNvSpPr/>
                  <p:nvPr/>
                </p:nvSpPr>
                <p:spPr>
                  <a:xfrm rot="-5807687">
                    <a:off x="4392668" y="660644"/>
                    <a:ext cx="129112" cy="17411"/>
                  </a:xfrm>
                  <a:custGeom>
                    <a:avLst/>
                    <a:gdLst/>
                    <a:ahLst/>
                    <a:cxnLst/>
                    <a:rect l="l" t="t" r="r" b="b"/>
                    <a:pathLst>
                      <a:path w="1980" h="267" extrusionOk="0">
                        <a:moveTo>
                          <a:pt x="1908" y="1"/>
                        </a:moveTo>
                        <a:lnTo>
                          <a:pt x="1899" y="1"/>
                        </a:lnTo>
                        <a:cubicBezTo>
                          <a:pt x="1871" y="4"/>
                          <a:pt x="1845" y="11"/>
                          <a:pt x="1818" y="14"/>
                        </a:cubicBezTo>
                        <a:cubicBezTo>
                          <a:pt x="1349" y="99"/>
                          <a:pt x="838" y="139"/>
                          <a:pt x="303" y="139"/>
                        </a:cubicBezTo>
                        <a:cubicBezTo>
                          <a:pt x="218" y="139"/>
                          <a:pt x="134" y="139"/>
                          <a:pt x="50" y="135"/>
                        </a:cubicBezTo>
                        <a:cubicBezTo>
                          <a:pt x="33" y="179"/>
                          <a:pt x="16" y="220"/>
                          <a:pt x="0" y="264"/>
                        </a:cubicBezTo>
                        <a:cubicBezTo>
                          <a:pt x="104" y="264"/>
                          <a:pt x="205" y="267"/>
                          <a:pt x="303" y="267"/>
                        </a:cubicBezTo>
                        <a:cubicBezTo>
                          <a:pt x="828" y="267"/>
                          <a:pt x="1329" y="226"/>
                          <a:pt x="1790" y="149"/>
                        </a:cubicBezTo>
                        <a:cubicBezTo>
                          <a:pt x="1834" y="142"/>
                          <a:pt x="1879" y="132"/>
                          <a:pt x="1922" y="125"/>
                        </a:cubicBezTo>
                        <a:cubicBezTo>
                          <a:pt x="1955" y="119"/>
                          <a:pt x="1980" y="85"/>
                          <a:pt x="1972" y="51"/>
                        </a:cubicBezTo>
                        <a:cubicBezTo>
                          <a:pt x="1966" y="21"/>
                          <a:pt x="1939" y="1"/>
                          <a:pt x="1908" y="1"/>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8"/>
                  <p:cNvSpPr/>
                  <p:nvPr/>
                </p:nvSpPr>
                <p:spPr>
                  <a:xfrm rot="-5807687">
                    <a:off x="4302425" y="249321"/>
                    <a:ext cx="87183" cy="36060"/>
                  </a:xfrm>
                  <a:custGeom>
                    <a:avLst/>
                    <a:gdLst/>
                    <a:ahLst/>
                    <a:cxnLst/>
                    <a:rect l="l" t="t" r="r" b="b"/>
                    <a:pathLst>
                      <a:path w="1337" h="553" extrusionOk="0">
                        <a:moveTo>
                          <a:pt x="1043" y="44"/>
                        </a:moveTo>
                        <a:cubicBezTo>
                          <a:pt x="764" y="219"/>
                          <a:pt x="465" y="344"/>
                          <a:pt x="145" y="424"/>
                        </a:cubicBezTo>
                        <a:cubicBezTo>
                          <a:pt x="0" y="458"/>
                          <a:pt x="24" y="552"/>
                          <a:pt x="168" y="519"/>
                        </a:cubicBezTo>
                        <a:cubicBezTo>
                          <a:pt x="549" y="424"/>
                          <a:pt x="902" y="273"/>
                          <a:pt x="1232" y="64"/>
                        </a:cubicBezTo>
                        <a:cubicBezTo>
                          <a:pt x="1337" y="0"/>
                          <a:pt x="1094" y="10"/>
                          <a:pt x="1043" y="44"/>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8"/>
                  <p:cNvSpPr/>
                  <p:nvPr/>
                </p:nvSpPr>
                <p:spPr>
                  <a:xfrm rot="-5807687">
                    <a:off x="4347064" y="333782"/>
                    <a:ext cx="82619" cy="27518"/>
                  </a:xfrm>
                  <a:custGeom>
                    <a:avLst/>
                    <a:gdLst/>
                    <a:ahLst/>
                    <a:cxnLst/>
                    <a:rect l="l" t="t" r="r" b="b"/>
                    <a:pathLst>
                      <a:path w="1267" h="422" extrusionOk="0">
                        <a:moveTo>
                          <a:pt x="1102" y="41"/>
                        </a:moveTo>
                        <a:cubicBezTo>
                          <a:pt x="785" y="136"/>
                          <a:pt x="465" y="220"/>
                          <a:pt x="145" y="293"/>
                        </a:cubicBezTo>
                        <a:cubicBezTo>
                          <a:pt x="0" y="327"/>
                          <a:pt x="24" y="422"/>
                          <a:pt x="169" y="388"/>
                        </a:cubicBezTo>
                        <a:cubicBezTo>
                          <a:pt x="492" y="313"/>
                          <a:pt x="808" y="229"/>
                          <a:pt x="1125" y="136"/>
                        </a:cubicBezTo>
                        <a:cubicBezTo>
                          <a:pt x="1267" y="95"/>
                          <a:pt x="1243" y="1"/>
                          <a:pt x="1102" y="41"/>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8"/>
                  <p:cNvSpPr/>
                  <p:nvPr/>
                </p:nvSpPr>
                <p:spPr>
                  <a:xfrm rot="-5807687">
                    <a:off x="4299514" y="325897"/>
                    <a:ext cx="98855" cy="34495"/>
                  </a:xfrm>
                  <a:custGeom>
                    <a:avLst/>
                    <a:gdLst/>
                    <a:ahLst/>
                    <a:cxnLst/>
                    <a:rect l="l" t="t" r="r" b="b"/>
                    <a:pathLst>
                      <a:path w="1516" h="529" extrusionOk="0">
                        <a:moveTo>
                          <a:pt x="1229" y="38"/>
                        </a:moveTo>
                        <a:cubicBezTo>
                          <a:pt x="909" y="219"/>
                          <a:pt x="572" y="341"/>
                          <a:pt x="209" y="394"/>
                        </a:cubicBezTo>
                        <a:cubicBezTo>
                          <a:pt x="101" y="411"/>
                          <a:pt x="0" y="529"/>
                          <a:pt x="168" y="502"/>
                        </a:cubicBezTo>
                        <a:cubicBezTo>
                          <a:pt x="596" y="438"/>
                          <a:pt x="1000" y="300"/>
                          <a:pt x="1374" y="88"/>
                        </a:cubicBezTo>
                        <a:cubicBezTo>
                          <a:pt x="1515" y="7"/>
                          <a:pt x="1296" y="0"/>
                          <a:pt x="1229" y="3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8"/>
                  <p:cNvSpPr/>
                  <p:nvPr/>
                </p:nvSpPr>
                <p:spPr>
                  <a:xfrm rot="-5807687">
                    <a:off x="4367761" y="449514"/>
                    <a:ext cx="88748" cy="18519"/>
                  </a:xfrm>
                  <a:custGeom>
                    <a:avLst/>
                    <a:gdLst/>
                    <a:ahLst/>
                    <a:cxnLst/>
                    <a:rect l="l" t="t" r="r" b="b"/>
                    <a:pathLst>
                      <a:path w="1361" h="284" extrusionOk="0">
                        <a:moveTo>
                          <a:pt x="1192" y="44"/>
                        </a:moveTo>
                        <a:cubicBezTo>
                          <a:pt x="893" y="132"/>
                          <a:pt x="593" y="169"/>
                          <a:pt x="280" y="152"/>
                        </a:cubicBezTo>
                        <a:cubicBezTo>
                          <a:pt x="220" y="149"/>
                          <a:pt x="1" y="260"/>
                          <a:pt x="128" y="263"/>
                        </a:cubicBezTo>
                        <a:cubicBezTo>
                          <a:pt x="498" y="283"/>
                          <a:pt x="862" y="243"/>
                          <a:pt x="1219" y="139"/>
                        </a:cubicBezTo>
                        <a:cubicBezTo>
                          <a:pt x="1360" y="98"/>
                          <a:pt x="1337" y="0"/>
                          <a:pt x="1192" y="44"/>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8"/>
                  <p:cNvSpPr/>
                  <p:nvPr/>
                </p:nvSpPr>
                <p:spPr>
                  <a:xfrm rot="-5807687">
                    <a:off x="4179126" y="802964"/>
                    <a:ext cx="42450" cy="94030"/>
                  </a:xfrm>
                  <a:custGeom>
                    <a:avLst/>
                    <a:gdLst/>
                    <a:ahLst/>
                    <a:cxnLst/>
                    <a:rect l="l" t="t" r="r" b="b"/>
                    <a:pathLst>
                      <a:path w="651" h="1442" extrusionOk="0">
                        <a:moveTo>
                          <a:pt x="14" y="128"/>
                        </a:moveTo>
                        <a:cubicBezTo>
                          <a:pt x="95" y="559"/>
                          <a:pt x="182" y="980"/>
                          <a:pt x="381" y="1371"/>
                        </a:cubicBezTo>
                        <a:cubicBezTo>
                          <a:pt x="418" y="1441"/>
                          <a:pt x="651" y="1360"/>
                          <a:pt x="623" y="1306"/>
                        </a:cubicBezTo>
                        <a:cubicBezTo>
                          <a:pt x="424" y="916"/>
                          <a:pt x="337" y="492"/>
                          <a:pt x="256" y="64"/>
                        </a:cubicBezTo>
                        <a:cubicBezTo>
                          <a:pt x="247" y="1"/>
                          <a:pt x="0" y="58"/>
                          <a:pt x="14" y="12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8"/>
                  <p:cNvSpPr/>
                  <p:nvPr/>
                </p:nvSpPr>
                <p:spPr>
                  <a:xfrm rot="-5807687">
                    <a:off x="4253874" y="791696"/>
                    <a:ext cx="38277" cy="43298"/>
                  </a:xfrm>
                  <a:custGeom>
                    <a:avLst/>
                    <a:gdLst/>
                    <a:ahLst/>
                    <a:cxnLst/>
                    <a:rect l="l" t="t" r="r" b="b"/>
                    <a:pathLst>
                      <a:path w="587" h="664" extrusionOk="0">
                        <a:moveTo>
                          <a:pt x="27" y="132"/>
                        </a:moveTo>
                        <a:cubicBezTo>
                          <a:pt x="121" y="286"/>
                          <a:pt x="219" y="441"/>
                          <a:pt x="314" y="592"/>
                        </a:cubicBezTo>
                        <a:cubicBezTo>
                          <a:pt x="357" y="664"/>
                          <a:pt x="586" y="572"/>
                          <a:pt x="556" y="529"/>
                        </a:cubicBezTo>
                        <a:cubicBezTo>
                          <a:pt x="462" y="374"/>
                          <a:pt x="364" y="222"/>
                          <a:pt x="269" y="67"/>
                        </a:cubicBezTo>
                        <a:cubicBezTo>
                          <a:pt x="226" y="0"/>
                          <a:pt x="0" y="88"/>
                          <a:pt x="27" y="132"/>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8"/>
                  <p:cNvSpPr/>
                  <p:nvPr/>
                </p:nvSpPr>
                <p:spPr>
                  <a:xfrm rot="-5807687">
                    <a:off x="4342339" y="831945"/>
                    <a:ext cx="110006" cy="16041"/>
                  </a:xfrm>
                  <a:custGeom>
                    <a:avLst/>
                    <a:gdLst/>
                    <a:ahLst/>
                    <a:cxnLst/>
                    <a:rect l="l" t="t" r="r" b="b"/>
                    <a:pathLst>
                      <a:path w="1687" h="246" extrusionOk="0">
                        <a:moveTo>
                          <a:pt x="1605" y="128"/>
                        </a:moveTo>
                        <a:cubicBezTo>
                          <a:pt x="1141" y="23"/>
                          <a:pt x="680" y="0"/>
                          <a:pt x="209" y="47"/>
                        </a:cubicBezTo>
                        <a:cubicBezTo>
                          <a:pt x="101" y="57"/>
                          <a:pt x="0" y="171"/>
                          <a:pt x="168" y="154"/>
                        </a:cubicBezTo>
                        <a:cubicBezTo>
                          <a:pt x="586" y="111"/>
                          <a:pt x="999" y="138"/>
                          <a:pt x="1407" y="229"/>
                        </a:cubicBezTo>
                        <a:cubicBezTo>
                          <a:pt x="1471" y="246"/>
                          <a:pt x="1686" y="145"/>
                          <a:pt x="1605" y="12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8"/>
                  <p:cNvSpPr/>
                  <p:nvPr/>
                </p:nvSpPr>
                <p:spPr>
                  <a:xfrm rot="-5807687">
                    <a:off x="4443869" y="688527"/>
                    <a:ext cx="104072" cy="13498"/>
                  </a:xfrm>
                  <a:custGeom>
                    <a:avLst/>
                    <a:gdLst/>
                    <a:ahLst/>
                    <a:cxnLst/>
                    <a:rect l="l" t="t" r="r" b="b"/>
                    <a:pathLst>
                      <a:path w="1596" h="207" extrusionOk="0">
                        <a:moveTo>
                          <a:pt x="1428" y="24"/>
                        </a:moveTo>
                        <a:cubicBezTo>
                          <a:pt x="1047" y="75"/>
                          <a:pt x="663" y="92"/>
                          <a:pt x="280" y="68"/>
                        </a:cubicBezTo>
                        <a:cubicBezTo>
                          <a:pt x="219" y="65"/>
                          <a:pt x="0" y="173"/>
                          <a:pt x="128" y="179"/>
                        </a:cubicBezTo>
                        <a:cubicBezTo>
                          <a:pt x="549" y="206"/>
                          <a:pt x="970" y="189"/>
                          <a:pt x="1387" y="133"/>
                        </a:cubicBezTo>
                        <a:cubicBezTo>
                          <a:pt x="1495" y="119"/>
                          <a:pt x="1596" y="1"/>
                          <a:pt x="1428" y="24"/>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8"/>
                  <p:cNvSpPr/>
                  <p:nvPr/>
                </p:nvSpPr>
                <p:spPr>
                  <a:xfrm rot="-5807687">
                    <a:off x="4466865" y="774340"/>
                    <a:ext cx="61948" cy="18715"/>
                  </a:xfrm>
                  <a:custGeom>
                    <a:avLst/>
                    <a:gdLst/>
                    <a:ahLst/>
                    <a:cxnLst/>
                    <a:rect l="l" t="t" r="r" b="b"/>
                    <a:pathLst>
                      <a:path w="950" h="287" extrusionOk="0">
                        <a:moveTo>
                          <a:pt x="822" y="165"/>
                        </a:moveTo>
                        <a:cubicBezTo>
                          <a:pt x="634" y="142"/>
                          <a:pt x="458" y="94"/>
                          <a:pt x="280" y="24"/>
                        </a:cubicBezTo>
                        <a:cubicBezTo>
                          <a:pt x="219" y="1"/>
                          <a:pt x="0" y="94"/>
                          <a:pt x="84" y="128"/>
                        </a:cubicBezTo>
                        <a:cubicBezTo>
                          <a:pt x="273" y="206"/>
                          <a:pt x="465" y="253"/>
                          <a:pt x="667" y="279"/>
                        </a:cubicBezTo>
                        <a:cubicBezTo>
                          <a:pt x="730" y="287"/>
                          <a:pt x="949" y="182"/>
                          <a:pt x="822" y="165"/>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8"/>
                  <p:cNvSpPr/>
                  <p:nvPr/>
                </p:nvSpPr>
                <p:spPr>
                  <a:xfrm rot="-5807687">
                    <a:off x="4290241" y="641816"/>
                    <a:ext cx="121222" cy="87183"/>
                  </a:xfrm>
                  <a:custGeom>
                    <a:avLst/>
                    <a:gdLst/>
                    <a:ahLst/>
                    <a:cxnLst/>
                    <a:rect l="l" t="t" r="r" b="b"/>
                    <a:pathLst>
                      <a:path w="1859" h="1337" extrusionOk="0">
                        <a:moveTo>
                          <a:pt x="1775" y="1202"/>
                        </a:moveTo>
                        <a:cubicBezTo>
                          <a:pt x="1206" y="905"/>
                          <a:pt x="641" y="593"/>
                          <a:pt x="270" y="54"/>
                        </a:cubicBezTo>
                        <a:cubicBezTo>
                          <a:pt x="233" y="0"/>
                          <a:pt x="1" y="77"/>
                          <a:pt x="44" y="142"/>
                        </a:cubicBezTo>
                        <a:cubicBezTo>
                          <a:pt x="422" y="690"/>
                          <a:pt x="1001" y="1003"/>
                          <a:pt x="1576" y="1306"/>
                        </a:cubicBezTo>
                        <a:cubicBezTo>
                          <a:pt x="1634" y="1337"/>
                          <a:pt x="1859" y="1245"/>
                          <a:pt x="1775" y="1202"/>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375" name="Google Shape;1375;p28"/>
            <p:cNvGrpSpPr/>
            <p:nvPr/>
          </p:nvGrpSpPr>
          <p:grpSpPr>
            <a:xfrm>
              <a:off x="1516997" y="2973249"/>
              <a:ext cx="1737459" cy="1711520"/>
              <a:chOff x="4599450" y="1290372"/>
              <a:chExt cx="3172862" cy="3125492"/>
            </a:xfrm>
          </p:grpSpPr>
          <p:grpSp>
            <p:nvGrpSpPr>
              <p:cNvPr id="1376" name="Google Shape;1376;p28"/>
              <p:cNvGrpSpPr/>
              <p:nvPr/>
            </p:nvGrpSpPr>
            <p:grpSpPr>
              <a:xfrm>
                <a:off x="5222794" y="1290372"/>
                <a:ext cx="1630417" cy="1049553"/>
                <a:chOff x="5222794" y="1290372"/>
                <a:chExt cx="1630417" cy="1049553"/>
              </a:xfrm>
            </p:grpSpPr>
            <p:sp>
              <p:nvSpPr>
                <p:cNvPr id="1377" name="Google Shape;1377;p28"/>
                <p:cNvSpPr/>
                <p:nvPr/>
              </p:nvSpPr>
              <p:spPr>
                <a:xfrm>
                  <a:off x="5610278" y="1298836"/>
                  <a:ext cx="770882" cy="1041089"/>
                </a:xfrm>
                <a:custGeom>
                  <a:avLst/>
                  <a:gdLst/>
                  <a:ahLst/>
                  <a:cxnLst/>
                  <a:rect l="l" t="t" r="r" b="b"/>
                  <a:pathLst>
                    <a:path w="10747" h="14514" extrusionOk="0">
                      <a:moveTo>
                        <a:pt x="10285" y="12385"/>
                      </a:moveTo>
                      <a:cubicBezTo>
                        <a:pt x="8305" y="14041"/>
                        <a:pt x="7505" y="14513"/>
                        <a:pt x="7505" y="14513"/>
                      </a:cubicBezTo>
                      <a:cubicBezTo>
                        <a:pt x="7505" y="14513"/>
                        <a:pt x="6188" y="13755"/>
                        <a:pt x="6016" y="13671"/>
                      </a:cubicBezTo>
                      <a:cubicBezTo>
                        <a:pt x="5848" y="13587"/>
                        <a:pt x="4660" y="12961"/>
                        <a:pt x="4660" y="12961"/>
                      </a:cubicBezTo>
                      <a:lnTo>
                        <a:pt x="3896" y="12156"/>
                      </a:lnTo>
                      <a:cubicBezTo>
                        <a:pt x="3896" y="12156"/>
                        <a:pt x="5710" y="11810"/>
                        <a:pt x="5535" y="9989"/>
                      </a:cubicBezTo>
                      <a:cubicBezTo>
                        <a:pt x="5356" y="8171"/>
                        <a:pt x="3963" y="8349"/>
                        <a:pt x="5397" y="6773"/>
                      </a:cubicBezTo>
                      <a:cubicBezTo>
                        <a:pt x="6828" y="5202"/>
                        <a:pt x="7460" y="4269"/>
                        <a:pt x="4239" y="3562"/>
                      </a:cubicBezTo>
                      <a:cubicBezTo>
                        <a:pt x="1021" y="2859"/>
                        <a:pt x="260" y="2542"/>
                        <a:pt x="1" y="892"/>
                      </a:cubicBezTo>
                      <a:lnTo>
                        <a:pt x="41" y="1001"/>
                      </a:lnTo>
                      <a:cubicBezTo>
                        <a:pt x="209" y="1091"/>
                        <a:pt x="940" y="334"/>
                        <a:pt x="1246" y="0"/>
                      </a:cubicBezTo>
                      <a:cubicBezTo>
                        <a:pt x="1270" y="14"/>
                        <a:pt x="1290" y="31"/>
                        <a:pt x="1307" y="54"/>
                      </a:cubicBezTo>
                      <a:cubicBezTo>
                        <a:pt x="1314" y="64"/>
                        <a:pt x="1324" y="75"/>
                        <a:pt x="1324" y="88"/>
                      </a:cubicBezTo>
                      <a:cubicBezTo>
                        <a:pt x="1300" y="199"/>
                        <a:pt x="1357" y="95"/>
                        <a:pt x="1354" y="246"/>
                      </a:cubicBezTo>
                      <a:cubicBezTo>
                        <a:pt x="1337" y="761"/>
                        <a:pt x="1411" y="1663"/>
                        <a:pt x="2283" y="1835"/>
                      </a:cubicBezTo>
                      <a:cubicBezTo>
                        <a:pt x="3768" y="2128"/>
                        <a:pt x="10157" y="1593"/>
                        <a:pt x="8858" y="5110"/>
                      </a:cubicBezTo>
                      <a:cubicBezTo>
                        <a:pt x="8232" y="6891"/>
                        <a:pt x="7009" y="7912"/>
                        <a:pt x="7945" y="8925"/>
                      </a:cubicBezTo>
                      <a:cubicBezTo>
                        <a:pt x="8881" y="9935"/>
                        <a:pt x="10746" y="10732"/>
                        <a:pt x="10285" y="12385"/>
                      </a:cubicBezTo>
                      <a:close/>
                    </a:path>
                  </a:pathLst>
                </a:custGeom>
                <a:solidFill>
                  <a:srgbClr val="5B8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8" name="Google Shape;1378;p28"/>
                <p:cNvGrpSpPr/>
                <p:nvPr/>
              </p:nvGrpSpPr>
              <p:grpSpPr>
                <a:xfrm>
                  <a:off x="5222794" y="1290372"/>
                  <a:ext cx="1630417" cy="887514"/>
                  <a:chOff x="5222794" y="1290372"/>
                  <a:chExt cx="1630417" cy="887514"/>
                </a:xfrm>
              </p:grpSpPr>
              <p:sp>
                <p:nvSpPr>
                  <p:cNvPr id="1379" name="Google Shape;1379;p28"/>
                  <p:cNvSpPr/>
                  <p:nvPr/>
                </p:nvSpPr>
                <p:spPr>
                  <a:xfrm>
                    <a:off x="5222794" y="1562514"/>
                    <a:ext cx="799790" cy="615372"/>
                  </a:xfrm>
                  <a:custGeom>
                    <a:avLst/>
                    <a:gdLst/>
                    <a:ahLst/>
                    <a:cxnLst/>
                    <a:rect l="l" t="t" r="r" b="b"/>
                    <a:pathLst>
                      <a:path w="11150" h="8579" extrusionOk="0">
                        <a:moveTo>
                          <a:pt x="10634" y="8555"/>
                        </a:moveTo>
                        <a:cubicBezTo>
                          <a:pt x="10870" y="7416"/>
                          <a:pt x="10927" y="6225"/>
                          <a:pt x="10661" y="5111"/>
                        </a:cubicBezTo>
                        <a:cubicBezTo>
                          <a:pt x="10415" y="3990"/>
                          <a:pt x="9698" y="3010"/>
                          <a:pt x="8685" y="2488"/>
                        </a:cubicBezTo>
                        <a:cubicBezTo>
                          <a:pt x="8187" y="2219"/>
                          <a:pt x="7635" y="2037"/>
                          <a:pt x="7069" y="1926"/>
                        </a:cubicBezTo>
                        <a:lnTo>
                          <a:pt x="6641" y="1852"/>
                        </a:lnTo>
                        <a:lnTo>
                          <a:pt x="6207" y="1809"/>
                        </a:lnTo>
                        <a:cubicBezTo>
                          <a:pt x="6059" y="1795"/>
                          <a:pt x="5921" y="1775"/>
                          <a:pt x="5790" y="1801"/>
                        </a:cubicBezTo>
                        <a:cubicBezTo>
                          <a:pt x="5659" y="1832"/>
                          <a:pt x="5538" y="1899"/>
                          <a:pt x="5437" y="1994"/>
                        </a:cubicBezTo>
                        <a:cubicBezTo>
                          <a:pt x="5036" y="2387"/>
                          <a:pt x="4955" y="3041"/>
                          <a:pt x="5086" y="3582"/>
                        </a:cubicBezTo>
                        <a:cubicBezTo>
                          <a:pt x="5157" y="3855"/>
                          <a:pt x="5295" y="4118"/>
                          <a:pt x="5514" y="4282"/>
                        </a:cubicBezTo>
                        <a:cubicBezTo>
                          <a:pt x="5736" y="4447"/>
                          <a:pt x="6019" y="4484"/>
                          <a:pt x="6288" y="4427"/>
                        </a:cubicBezTo>
                        <a:cubicBezTo>
                          <a:pt x="6557" y="4377"/>
                          <a:pt x="6827" y="4242"/>
                          <a:pt x="7049" y="4094"/>
                        </a:cubicBezTo>
                        <a:cubicBezTo>
                          <a:pt x="7261" y="3936"/>
                          <a:pt x="7396" y="3693"/>
                          <a:pt x="7453" y="3431"/>
                        </a:cubicBezTo>
                        <a:cubicBezTo>
                          <a:pt x="7567" y="2895"/>
                          <a:pt x="7419" y="2323"/>
                          <a:pt x="7157" y="1842"/>
                        </a:cubicBezTo>
                        <a:cubicBezTo>
                          <a:pt x="6888" y="1357"/>
                          <a:pt x="6473" y="953"/>
                          <a:pt x="5982" y="704"/>
                        </a:cubicBezTo>
                        <a:cubicBezTo>
                          <a:pt x="5490" y="455"/>
                          <a:pt x="4932" y="350"/>
                          <a:pt x="4373" y="381"/>
                        </a:cubicBezTo>
                        <a:cubicBezTo>
                          <a:pt x="3241" y="451"/>
                          <a:pt x="2104" y="822"/>
                          <a:pt x="1198" y="1512"/>
                        </a:cubicBezTo>
                        <a:cubicBezTo>
                          <a:pt x="760" y="1859"/>
                          <a:pt x="347" y="2297"/>
                          <a:pt x="222" y="2842"/>
                        </a:cubicBezTo>
                        <a:cubicBezTo>
                          <a:pt x="77" y="3390"/>
                          <a:pt x="420" y="3956"/>
                          <a:pt x="905" y="4269"/>
                        </a:cubicBezTo>
                        <a:cubicBezTo>
                          <a:pt x="915" y="4276"/>
                          <a:pt x="915" y="4286"/>
                          <a:pt x="912" y="4293"/>
                        </a:cubicBezTo>
                        <a:cubicBezTo>
                          <a:pt x="905" y="4303"/>
                          <a:pt x="895" y="4303"/>
                          <a:pt x="889" y="4299"/>
                        </a:cubicBezTo>
                        <a:cubicBezTo>
                          <a:pt x="633" y="4152"/>
                          <a:pt x="393" y="3959"/>
                          <a:pt x="232" y="3700"/>
                        </a:cubicBezTo>
                        <a:cubicBezTo>
                          <a:pt x="64" y="3445"/>
                          <a:pt x="0" y="3117"/>
                          <a:pt x="53" y="2808"/>
                        </a:cubicBezTo>
                        <a:cubicBezTo>
                          <a:pt x="162" y="2188"/>
                          <a:pt x="575" y="1691"/>
                          <a:pt x="1030" y="1304"/>
                        </a:cubicBezTo>
                        <a:cubicBezTo>
                          <a:pt x="1966" y="536"/>
                          <a:pt x="3147" y="105"/>
                          <a:pt x="4352" y="31"/>
                        </a:cubicBezTo>
                        <a:cubicBezTo>
                          <a:pt x="4958" y="0"/>
                          <a:pt x="5595" y="95"/>
                          <a:pt x="6144" y="391"/>
                        </a:cubicBezTo>
                        <a:cubicBezTo>
                          <a:pt x="6695" y="684"/>
                          <a:pt x="7146" y="1145"/>
                          <a:pt x="7433" y="1691"/>
                        </a:cubicBezTo>
                        <a:cubicBezTo>
                          <a:pt x="7722" y="2233"/>
                          <a:pt x="7860" y="2875"/>
                          <a:pt x="7702" y="3491"/>
                        </a:cubicBezTo>
                        <a:cubicBezTo>
                          <a:pt x="7621" y="3798"/>
                          <a:pt x="7443" y="4091"/>
                          <a:pt x="7174" y="4273"/>
                        </a:cubicBezTo>
                        <a:cubicBezTo>
                          <a:pt x="6901" y="4434"/>
                          <a:pt x="6631" y="4556"/>
                          <a:pt x="6318" y="4606"/>
                        </a:cubicBezTo>
                        <a:cubicBezTo>
                          <a:pt x="6015" y="4656"/>
                          <a:pt x="5676" y="4596"/>
                          <a:pt x="5429" y="4394"/>
                        </a:cubicBezTo>
                        <a:cubicBezTo>
                          <a:pt x="5187" y="4188"/>
                          <a:pt x="5046" y="3902"/>
                          <a:pt x="4975" y="3609"/>
                        </a:cubicBezTo>
                        <a:cubicBezTo>
                          <a:pt x="4908" y="3316"/>
                          <a:pt x="4901" y="3010"/>
                          <a:pt x="4962" y="2713"/>
                        </a:cubicBezTo>
                        <a:cubicBezTo>
                          <a:pt x="5016" y="2421"/>
                          <a:pt x="5130" y="2124"/>
                          <a:pt x="5353" y="1906"/>
                        </a:cubicBezTo>
                        <a:cubicBezTo>
                          <a:pt x="5463" y="1798"/>
                          <a:pt x="5605" y="1714"/>
                          <a:pt x="5760" y="1674"/>
                        </a:cubicBezTo>
                        <a:cubicBezTo>
                          <a:pt x="5918" y="1640"/>
                          <a:pt x="6072" y="1657"/>
                          <a:pt x="6217" y="1660"/>
                        </a:cubicBezTo>
                        <a:lnTo>
                          <a:pt x="6658" y="1680"/>
                        </a:lnTo>
                        <a:lnTo>
                          <a:pt x="7099" y="1731"/>
                        </a:lnTo>
                        <a:cubicBezTo>
                          <a:pt x="7688" y="1815"/>
                          <a:pt x="8274" y="1963"/>
                          <a:pt x="8816" y="2236"/>
                        </a:cubicBezTo>
                        <a:cubicBezTo>
                          <a:pt x="9348" y="2515"/>
                          <a:pt x="9853" y="2892"/>
                          <a:pt x="10200" y="3397"/>
                        </a:cubicBezTo>
                        <a:cubicBezTo>
                          <a:pt x="10553" y="3895"/>
                          <a:pt x="10792" y="4464"/>
                          <a:pt x="10914" y="5053"/>
                        </a:cubicBezTo>
                        <a:cubicBezTo>
                          <a:pt x="11149" y="6232"/>
                          <a:pt x="11024" y="7447"/>
                          <a:pt x="10668" y="8564"/>
                        </a:cubicBezTo>
                        <a:cubicBezTo>
                          <a:pt x="10665" y="8575"/>
                          <a:pt x="10654" y="8578"/>
                          <a:pt x="10648" y="8575"/>
                        </a:cubicBezTo>
                        <a:cubicBezTo>
                          <a:pt x="10637" y="8575"/>
                          <a:pt x="10634" y="8564"/>
                          <a:pt x="10634" y="8555"/>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8"/>
                  <p:cNvSpPr/>
                  <p:nvPr/>
                </p:nvSpPr>
                <p:spPr>
                  <a:xfrm>
                    <a:off x="6309354" y="1710062"/>
                    <a:ext cx="543857" cy="402620"/>
                  </a:xfrm>
                  <a:custGeom>
                    <a:avLst/>
                    <a:gdLst/>
                    <a:ahLst/>
                    <a:cxnLst/>
                    <a:rect l="l" t="t" r="r" b="b"/>
                    <a:pathLst>
                      <a:path w="7582" h="5613" extrusionOk="0">
                        <a:moveTo>
                          <a:pt x="10" y="5595"/>
                        </a:moveTo>
                        <a:cubicBezTo>
                          <a:pt x="1" y="5104"/>
                          <a:pt x="48" y="4612"/>
                          <a:pt x="145" y="4127"/>
                        </a:cubicBezTo>
                        <a:cubicBezTo>
                          <a:pt x="239" y="3643"/>
                          <a:pt x="380" y="3161"/>
                          <a:pt x="613" y="2713"/>
                        </a:cubicBezTo>
                        <a:cubicBezTo>
                          <a:pt x="842" y="2272"/>
                          <a:pt x="1132" y="1838"/>
                          <a:pt x="1542" y="1522"/>
                        </a:cubicBezTo>
                        <a:cubicBezTo>
                          <a:pt x="1953" y="1206"/>
                          <a:pt x="2458" y="1037"/>
                          <a:pt x="2959" y="987"/>
                        </a:cubicBezTo>
                        <a:lnTo>
                          <a:pt x="2966" y="987"/>
                        </a:lnTo>
                        <a:lnTo>
                          <a:pt x="2970" y="987"/>
                        </a:lnTo>
                        <a:cubicBezTo>
                          <a:pt x="3269" y="987"/>
                          <a:pt x="3582" y="1017"/>
                          <a:pt x="3868" y="1141"/>
                        </a:cubicBezTo>
                        <a:cubicBezTo>
                          <a:pt x="4157" y="1253"/>
                          <a:pt x="4414" y="1502"/>
                          <a:pt x="4481" y="1812"/>
                        </a:cubicBezTo>
                        <a:cubicBezTo>
                          <a:pt x="4518" y="1963"/>
                          <a:pt x="4515" y="2118"/>
                          <a:pt x="4498" y="2269"/>
                        </a:cubicBezTo>
                        <a:cubicBezTo>
                          <a:pt x="4481" y="2414"/>
                          <a:pt x="4451" y="2586"/>
                          <a:pt x="4343" y="2707"/>
                        </a:cubicBezTo>
                        <a:cubicBezTo>
                          <a:pt x="4137" y="2953"/>
                          <a:pt x="3838" y="3074"/>
                          <a:pt x="3535" y="3134"/>
                        </a:cubicBezTo>
                        <a:cubicBezTo>
                          <a:pt x="3236" y="3178"/>
                          <a:pt x="2885" y="3145"/>
                          <a:pt x="2630" y="2912"/>
                        </a:cubicBezTo>
                        <a:cubicBezTo>
                          <a:pt x="2377" y="2673"/>
                          <a:pt x="2319" y="2309"/>
                          <a:pt x="2350" y="2003"/>
                        </a:cubicBezTo>
                        <a:cubicBezTo>
                          <a:pt x="2391" y="1363"/>
                          <a:pt x="2794" y="785"/>
                          <a:pt x="3326" y="448"/>
                        </a:cubicBezTo>
                        <a:cubicBezTo>
                          <a:pt x="3868" y="111"/>
                          <a:pt x="4521" y="0"/>
                          <a:pt x="5134" y="75"/>
                        </a:cubicBezTo>
                        <a:cubicBezTo>
                          <a:pt x="5289" y="88"/>
                          <a:pt x="5437" y="125"/>
                          <a:pt x="5588" y="148"/>
                        </a:cubicBezTo>
                        <a:cubicBezTo>
                          <a:pt x="5737" y="196"/>
                          <a:pt x="5888" y="229"/>
                          <a:pt x="6029" y="280"/>
                        </a:cubicBezTo>
                        <a:cubicBezTo>
                          <a:pt x="6315" y="384"/>
                          <a:pt x="6601" y="509"/>
                          <a:pt x="6858" y="694"/>
                        </a:cubicBezTo>
                        <a:cubicBezTo>
                          <a:pt x="7120" y="866"/>
                          <a:pt x="7342" y="1128"/>
                          <a:pt x="7460" y="1434"/>
                        </a:cubicBezTo>
                        <a:cubicBezTo>
                          <a:pt x="7581" y="1744"/>
                          <a:pt x="7544" y="2098"/>
                          <a:pt x="7417" y="2384"/>
                        </a:cubicBezTo>
                        <a:cubicBezTo>
                          <a:pt x="7161" y="2953"/>
                          <a:pt x="6629" y="3383"/>
                          <a:pt x="6033" y="3471"/>
                        </a:cubicBezTo>
                        <a:cubicBezTo>
                          <a:pt x="6023" y="3471"/>
                          <a:pt x="6016" y="3464"/>
                          <a:pt x="6012" y="3454"/>
                        </a:cubicBezTo>
                        <a:cubicBezTo>
                          <a:pt x="6012" y="3448"/>
                          <a:pt x="6020" y="3437"/>
                          <a:pt x="6029" y="3437"/>
                        </a:cubicBezTo>
                        <a:cubicBezTo>
                          <a:pt x="6312" y="3373"/>
                          <a:pt x="6558" y="3201"/>
                          <a:pt x="6760" y="3003"/>
                        </a:cubicBezTo>
                        <a:cubicBezTo>
                          <a:pt x="6962" y="2805"/>
                          <a:pt x="7131" y="2566"/>
                          <a:pt x="7218" y="2306"/>
                        </a:cubicBezTo>
                        <a:cubicBezTo>
                          <a:pt x="7305" y="2047"/>
                          <a:pt x="7308" y="1767"/>
                          <a:pt x="7207" y="1532"/>
                        </a:cubicBezTo>
                        <a:cubicBezTo>
                          <a:pt x="7100" y="1300"/>
                          <a:pt x="6918" y="1091"/>
                          <a:pt x="6679" y="956"/>
                        </a:cubicBezTo>
                        <a:cubicBezTo>
                          <a:pt x="5737" y="391"/>
                          <a:pt x="4460" y="179"/>
                          <a:pt x="3501" y="731"/>
                        </a:cubicBezTo>
                        <a:cubicBezTo>
                          <a:pt x="3037" y="1010"/>
                          <a:pt x="2677" y="1481"/>
                          <a:pt x="2613" y="2030"/>
                        </a:cubicBezTo>
                        <a:cubicBezTo>
                          <a:pt x="2579" y="2297"/>
                          <a:pt x="2602" y="2575"/>
                          <a:pt x="2774" y="2764"/>
                        </a:cubicBezTo>
                        <a:cubicBezTo>
                          <a:pt x="2946" y="2953"/>
                          <a:pt x="3242" y="3010"/>
                          <a:pt x="3518" y="2986"/>
                        </a:cubicBezTo>
                        <a:cubicBezTo>
                          <a:pt x="3791" y="2956"/>
                          <a:pt x="4073" y="2842"/>
                          <a:pt x="4255" y="2636"/>
                        </a:cubicBezTo>
                        <a:cubicBezTo>
                          <a:pt x="4350" y="2535"/>
                          <a:pt x="4373" y="2401"/>
                          <a:pt x="4397" y="2259"/>
                        </a:cubicBezTo>
                        <a:cubicBezTo>
                          <a:pt x="4414" y="2118"/>
                          <a:pt x="4407" y="1973"/>
                          <a:pt x="4370" y="1838"/>
                        </a:cubicBezTo>
                        <a:cubicBezTo>
                          <a:pt x="4299" y="1573"/>
                          <a:pt x="4084" y="1360"/>
                          <a:pt x="3814" y="1279"/>
                        </a:cubicBezTo>
                        <a:cubicBezTo>
                          <a:pt x="3552" y="1192"/>
                          <a:pt x="3262" y="1186"/>
                          <a:pt x="2976" y="1206"/>
                        </a:cubicBezTo>
                        <a:lnTo>
                          <a:pt x="2983" y="1206"/>
                        </a:lnTo>
                        <a:cubicBezTo>
                          <a:pt x="2521" y="1296"/>
                          <a:pt x="2091" y="1472"/>
                          <a:pt x="1724" y="1754"/>
                        </a:cubicBezTo>
                        <a:cubicBezTo>
                          <a:pt x="1374" y="2054"/>
                          <a:pt x="1081" y="2424"/>
                          <a:pt x="855" y="2842"/>
                        </a:cubicBezTo>
                        <a:cubicBezTo>
                          <a:pt x="630" y="3256"/>
                          <a:pt x="465" y="3710"/>
                          <a:pt x="334" y="4171"/>
                        </a:cubicBezTo>
                        <a:cubicBezTo>
                          <a:pt x="209" y="4635"/>
                          <a:pt x="105" y="5111"/>
                          <a:pt x="44" y="5595"/>
                        </a:cubicBezTo>
                        <a:cubicBezTo>
                          <a:pt x="44" y="5605"/>
                          <a:pt x="37" y="5612"/>
                          <a:pt x="27" y="5612"/>
                        </a:cubicBezTo>
                        <a:cubicBezTo>
                          <a:pt x="21" y="5609"/>
                          <a:pt x="14" y="5602"/>
                          <a:pt x="10" y="5595"/>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8"/>
                  <p:cNvSpPr/>
                  <p:nvPr/>
                </p:nvSpPr>
                <p:spPr>
                  <a:xfrm>
                    <a:off x="5610278" y="1309165"/>
                    <a:ext cx="96190" cy="147405"/>
                  </a:xfrm>
                  <a:custGeom>
                    <a:avLst/>
                    <a:gdLst/>
                    <a:ahLst/>
                    <a:cxnLst/>
                    <a:rect l="l" t="t" r="r" b="b"/>
                    <a:pathLst>
                      <a:path w="1341" h="2055" extrusionOk="0">
                        <a:moveTo>
                          <a:pt x="1" y="748"/>
                        </a:moveTo>
                        <a:cubicBezTo>
                          <a:pt x="92" y="1321"/>
                          <a:pt x="240" y="1732"/>
                          <a:pt x="532" y="2055"/>
                        </a:cubicBezTo>
                        <a:cubicBezTo>
                          <a:pt x="243" y="1732"/>
                          <a:pt x="92" y="1321"/>
                          <a:pt x="1" y="748"/>
                        </a:cubicBezTo>
                        <a:lnTo>
                          <a:pt x="1" y="748"/>
                        </a:lnTo>
                        <a:close/>
                        <a:moveTo>
                          <a:pt x="1324" y="1"/>
                        </a:moveTo>
                        <a:cubicBezTo>
                          <a:pt x="1327" y="4"/>
                          <a:pt x="1334" y="8"/>
                          <a:pt x="1340" y="15"/>
                        </a:cubicBezTo>
                        <a:cubicBezTo>
                          <a:pt x="1334" y="8"/>
                          <a:pt x="1327" y="4"/>
                          <a:pt x="1324" y="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8"/>
                  <p:cNvSpPr/>
                  <p:nvPr/>
                </p:nvSpPr>
                <p:spPr>
                  <a:xfrm>
                    <a:off x="5610278" y="1298836"/>
                    <a:ext cx="589047" cy="863342"/>
                  </a:xfrm>
                  <a:custGeom>
                    <a:avLst/>
                    <a:gdLst/>
                    <a:ahLst/>
                    <a:cxnLst/>
                    <a:rect l="l" t="t" r="r" b="b"/>
                    <a:pathLst>
                      <a:path w="8212" h="12036" extrusionOk="0">
                        <a:moveTo>
                          <a:pt x="1246" y="0"/>
                        </a:moveTo>
                        <a:cubicBezTo>
                          <a:pt x="956" y="317"/>
                          <a:pt x="290" y="1007"/>
                          <a:pt x="75" y="1007"/>
                        </a:cubicBezTo>
                        <a:cubicBezTo>
                          <a:pt x="61" y="1007"/>
                          <a:pt x="52" y="1004"/>
                          <a:pt x="41" y="1001"/>
                        </a:cubicBezTo>
                        <a:lnTo>
                          <a:pt x="41" y="1001"/>
                        </a:lnTo>
                        <a:lnTo>
                          <a:pt x="1" y="892"/>
                        </a:lnTo>
                        <a:cubicBezTo>
                          <a:pt x="92" y="1465"/>
                          <a:pt x="243" y="1876"/>
                          <a:pt x="532" y="2199"/>
                        </a:cubicBezTo>
                        <a:cubicBezTo>
                          <a:pt x="1085" y="2808"/>
                          <a:pt x="2138" y="3101"/>
                          <a:pt x="4239" y="3562"/>
                        </a:cubicBezTo>
                        <a:cubicBezTo>
                          <a:pt x="5942" y="3936"/>
                          <a:pt x="6568" y="4374"/>
                          <a:pt x="6568" y="4932"/>
                        </a:cubicBezTo>
                        <a:cubicBezTo>
                          <a:pt x="6568" y="5030"/>
                          <a:pt x="6548" y="5131"/>
                          <a:pt x="6515" y="5235"/>
                        </a:cubicBezTo>
                        <a:cubicBezTo>
                          <a:pt x="6370" y="5670"/>
                          <a:pt x="5939" y="6178"/>
                          <a:pt x="5397" y="6773"/>
                        </a:cubicBezTo>
                        <a:cubicBezTo>
                          <a:pt x="5269" y="6911"/>
                          <a:pt x="5165" y="7036"/>
                          <a:pt x="5081" y="7150"/>
                        </a:cubicBezTo>
                        <a:cubicBezTo>
                          <a:pt x="5036" y="7211"/>
                          <a:pt x="4996" y="7268"/>
                          <a:pt x="4963" y="7323"/>
                        </a:cubicBezTo>
                        <a:cubicBezTo>
                          <a:pt x="4892" y="7433"/>
                          <a:pt x="4842" y="7534"/>
                          <a:pt x="4808" y="7626"/>
                        </a:cubicBezTo>
                        <a:cubicBezTo>
                          <a:pt x="4771" y="7727"/>
                          <a:pt x="4754" y="7814"/>
                          <a:pt x="4754" y="7901"/>
                        </a:cubicBezTo>
                        <a:cubicBezTo>
                          <a:pt x="4754" y="8450"/>
                          <a:pt x="5417" y="8777"/>
                          <a:pt x="5535" y="9989"/>
                        </a:cubicBezTo>
                        <a:cubicBezTo>
                          <a:pt x="5541" y="10076"/>
                          <a:pt x="5545" y="10157"/>
                          <a:pt x="5545" y="10238"/>
                        </a:cubicBezTo>
                        <a:cubicBezTo>
                          <a:pt x="5545" y="11147"/>
                          <a:pt x="5016" y="11641"/>
                          <a:pt x="4556" y="11900"/>
                        </a:cubicBezTo>
                        <a:cubicBezTo>
                          <a:pt x="4693" y="11941"/>
                          <a:pt x="4831" y="11988"/>
                          <a:pt x="4966" y="12035"/>
                        </a:cubicBezTo>
                        <a:cubicBezTo>
                          <a:pt x="5488" y="11823"/>
                          <a:pt x="6357" y="11271"/>
                          <a:pt x="6232" y="9989"/>
                        </a:cubicBezTo>
                        <a:cubicBezTo>
                          <a:pt x="6054" y="8171"/>
                          <a:pt x="4660" y="8345"/>
                          <a:pt x="6094" y="6770"/>
                        </a:cubicBezTo>
                        <a:cubicBezTo>
                          <a:pt x="7525" y="5202"/>
                          <a:pt x="8212" y="3902"/>
                          <a:pt x="4990" y="3195"/>
                        </a:cubicBezTo>
                        <a:cubicBezTo>
                          <a:pt x="1772" y="2491"/>
                          <a:pt x="960" y="2539"/>
                          <a:pt x="701" y="889"/>
                        </a:cubicBezTo>
                        <a:lnTo>
                          <a:pt x="1017" y="378"/>
                        </a:lnTo>
                        <a:cubicBezTo>
                          <a:pt x="1051" y="398"/>
                          <a:pt x="1095" y="404"/>
                          <a:pt x="1149" y="404"/>
                        </a:cubicBezTo>
                        <a:cubicBezTo>
                          <a:pt x="1209" y="404"/>
                          <a:pt x="1276" y="395"/>
                          <a:pt x="1351" y="370"/>
                        </a:cubicBezTo>
                        <a:cubicBezTo>
                          <a:pt x="1351" y="327"/>
                          <a:pt x="1351" y="286"/>
                          <a:pt x="1354" y="246"/>
                        </a:cubicBezTo>
                        <a:cubicBezTo>
                          <a:pt x="1357" y="189"/>
                          <a:pt x="1347" y="168"/>
                          <a:pt x="1340" y="159"/>
                        </a:cubicBezTo>
                        <a:cubicBezTo>
                          <a:pt x="1334" y="152"/>
                          <a:pt x="1327" y="148"/>
                          <a:pt x="1324" y="145"/>
                        </a:cubicBezTo>
                        <a:cubicBezTo>
                          <a:pt x="1317" y="138"/>
                          <a:pt x="1317" y="128"/>
                          <a:pt x="1324" y="88"/>
                        </a:cubicBezTo>
                        <a:cubicBezTo>
                          <a:pt x="1324" y="75"/>
                          <a:pt x="1314" y="64"/>
                          <a:pt x="1307" y="54"/>
                        </a:cubicBezTo>
                        <a:cubicBezTo>
                          <a:pt x="1290" y="31"/>
                          <a:pt x="1270" y="14"/>
                          <a:pt x="1246" y="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8"/>
                  <p:cNvSpPr/>
                  <p:nvPr/>
                </p:nvSpPr>
                <p:spPr>
                  <a:xfrm>
                    <a:off x="6050267" y="2004871"/>
                    <a:ext cx="48131" cy="115700"/>
                  </a:xfrm>
                  <a:custGeom>
                    <a:avLst/>
                    <a:gdLst/>
                    <a:ahLst/>
                    <a:cxnLst/>
                    <a:rect l="l" t="t" r="r" b="b"/>
                    <a:pathLst>
                      <a:path w="671" h="1613" extrusionOk="0">
                        <a:moveTo>
                          <a:pt x="367" y="0"/>
                        </a:moveTo>
                        <a:cubicBezTo>
                          <a:pt x="364" y="0"/>
                          <a:pt x="357" y="0"/>
                          <a:pt x="353" y="4"/>
                        </a:cubicBezTo>
                        <a:cubicBezTo>
                          <a:pt x="347" y="4"/>
                          <a:pt x="341" y="4"/>
                          <a:pt x="333" y="8"/>
                        </a:cubicBezTo>
                        <a:cubicBezTo>
                          <a:pt x="300" y="14"/>
                          <a:pt x="266" y="54"/>
                          <a:pt x="269" y="92"/>
                        </a:cubicBezTo>
                        <a:cubicBezTo>
                          <a:pt x="316" y="610"/>
                          <a:pt x="155" y="1010"/>
                          <a:pt x="17" y="1502"/>
                        </a:cubicBezTo>
                        <a:cubicBezTo>
                          <a:pt x="0" y="1569"/>
                          <a:pt x="51" y="1613"/>
                          <a:pt x="105" y="1613"/>
                        </a:cubicBezTo>
                        <a:cubicBezTo>
                          <a:pt x="135" y="1613"/>
                          <a:pt x="165" y="1600"/>
                          <a:pt x="185" y="1573"/>
                        </a:cubicBezTo>
                        <a:cubicBezTo>
                          <a:pt x="515" y="1108"/>
                          <a:pt x="670" y="586"/>
                          <a:pt x="434" y="51"/>
                        </a:cubicBezTo>
                        <a:cubicBezTo>
                          <a:pt x="428" y="21"/>
                          <a:pt x="397" y="0"/>
                          <a:pt x="367" y="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8"/>
                  <p:cNvSpPr/>
                  <p:nvPr/>
                </p:nvSpPr>
                <p:spPr>
                  <a:xfrm>
                    <a:off x="6031689" y="1893044"/>
                    <a:ext cx="39380" cy="75460"/>
                  </a:xfrm>
                  <a:custGeom>
                    <a:avLst/>
                    <a:gdLst/>
                    <a:ahLst/>
                    <a:cxnLst/>
                    <a:rect l="l" t="t" r="r" b="b"/>
                    <a:pathLst>
                      <a:path w="549" h="1052" extrusionOk="0">
                        <a:moveTo>
                          <a:pt x="54" y="1"/>
                        </a:moveTo>
                        <a:cubicBezTo>
                          <a:pt x="27" y="1"/>
                          <a:pt x="0" y="28"/>
                          <a:pt x="17" y="58"/>
                        </a:cubicBezTo>
                        <a:cubicBezTo>
                          <a:pt x="111" y="230"/>
                          <a:pt x="188" y="408"/>
                          <a:pt x="259" y="590"/>
                        </a:cubicBezTo>
                        <a:cubicBezTo>
                          <a:pt x="313" y="731"/>
                          <a:pt x="337" y="897"/>
                          <a:pt x="421" y="1024"/>
                        </a:cubicBezTo>
                        <a:cubicBezTo>
                          <a:pt x="434" y="1045"/>
                          <a:pt x="451" y="1051"/>
                          <a:pt x="468" y="1051"/>
                        </a:cubicBezTo>
                        <a:cubicBezTo>
                          <a:pt x="495" y="1051"/>
                          <a:pt x="522" y="1031"/>
                          <a:pt x="525" y="998"/>
                        </a:cubicBezTo>
                        <a:cubicBezTo>
                          <a:pt x="549" y="664"/>
                          <a:pt x="276" y="274"/>
                          <a:pt x="87" y="18"/>
                        </a:cubicBezTo>
                        <a:cubicBezTo>
                          <a:pt x="78" y="8"/>
                          <a:pt x="64" y="1"/>
                          <a:pt x="54" y="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8"/>
                  <p:cNvSpPr/>
                  <p:nvPr/>
                </p:nvSpPr>
                <p:spPr>
                  <a:xfrm>
                    <a:off x="6081398" y="1956095"/>
                    <a:ext cx="39165" cy="101283"/>
                  </a:xfrm>
                  <a:custGeom>
                    <a:avLst/>
                    <a:gdLst/>
                    <a:ahLst/>
                    <a:cxnLst/>
                    <a:rect l="l" t="t" r="r" b="b"/>
                    <a:pathLst>
                      <a:path w="546" h="1412" extrusionOk="0">
                        <a:moveTo>
                          <a:pt x="71" y="1"/>
                        </a:moveTo>
                        <a:cubicBezTo>
                          <a:pt x="34" y="1"/>
                          <a:pt x="0" y="34"/>
                          <a:pt x="28" y="74"/>
                        </a:cubicBezTo>
                        <a:cubicBezTo>
                          <a:pt x="256" y="462"/>
                          <a:pt x="317" y="899"/>
                          <a:pt x="283" y="1344"/>
                        </a:cubicBezTo>
                        <a:cubicBezTo>
                          <a:pt x="280" y="1387"/>
                          <a:pt x="314" y="1411"/>
                          <a:pt x="351" y="1411"/>
                        </a:cubicBezTo>
                        <a:cubicBezTo>
                          <a:pt x="378" y="1411"/>
                          <a:pt x="407" y="1395"/>
                          <a:pt x="415" y="1361"/>
                        </a:cubicBezTo>
                        <a:cubicBezTo>
                          <a:pt x="546" y="879"/>
                          <a:pt x="415" y="415"/>
                          <a:pt x="115" y="24"/>
                        </a:cubicBezTo>
                        <a:cubicBezTo>
                          <a:pt x="101" y="7"/>
                          <a:pt x="88" y="1"/>
                          <a:pt x="71" y="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8"/>
                  <p:cNvSpPr/>
                  <p:nvPr/>
                </p:nvSpPr>
                <p:spPr>
                  <a:xfrm>
                    <a:off x="6116402" y="1564953"/>
                    <a:ext cx="53654" cy="108743"/>
                  </a:xfrm>
                  <a:custGeom>
                    <a:avLst/>
                    <a:gdLst/>
                    <a:ahLst/>
                    <a:cxnLst/>
                    <a:rect l="l" t="t" r="r" b="b"/>
                    <a:pathLst>
                      <a:path w="748" h="1516" extrusionOk="0">
                        <a:moveTo>
                          <a:pt x="58" y="0"/>
                        </a:moveTo>
                        <a:cubicBezTo>
                          <a:pt x="28" y="0"/>
                          <a:pt x="0" y="44"/>
                          <a:pt x="31" y="71"/>
                        </a:cubicBezTo>
                        <a:cubicBezTo>
                          <a:pt x="428" y="425"/>
                          <a:pt x="465" y="980"/>
                          <a:pt x="270" y="1451"/>
                        </a:cubicBezTo>
                        <a:cubicBezTo>
                          <a:pt x="256" y="1485"/>
                          <a:pt x="290" y="1515"/>
                          <a:pt x="323" y="1515"/>
                        </a:cubicBezTo>
                        <a:cubicBezTo>
                          <a:pt x="334" y="1515"/>
                          <a:pt x="348" y="1512"/>
                          <a:pt x="357" y="1501"/>
                        </a:cubicBezTo>
                        <a:cubicBezTo>
                          <a:pt x="748" y="1030"/>
                          <a:pt x="563" y="336"/>
                          <a:pt x="78" y="7"/>
                        </a:cubicBezTo>
                        <a:cubicBezTo>
                          <a:pt x="71" y="4"/>
                          <a:pt x="65" y="0"/>
                          <a:pt x="58" y="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8"/>
                  <p:cNvSpPr/>
                  <p:nvPr/>
                </p:nvSpPr>
                <p:spPr>
                  <a:xfrm>
                    <a:off x="5672611" y="1378743"/>
                    <a:ext cx="45979" cy="70582"/>
                  </a:xfrm>
                  <a:custGeom>
                    <a:avLst/>
                    <a:gdLst/>
                    <a:ahLst/>
                    <a:cxnLst/>
                    <a:rect l="l" t="t" r="r" b="b"/>
                    <a:pathLst>
                      <a:path w="641" h="984" extrusionOk="0">
                        <a:moveTo>
                          <a:pt x="41" y="0"/>
                        </a:moveTo>
                        <a:cubicBezTo>
                          <a:pt x="20" y="0"/>
                          <a:pt x="0" y="17"/>
                          <a:pt x="7" y="41"/>
                        </a:cubicBezTo>
                        <a:cubicBezTo>
                          <a:pt x="101" y="364"/>
                          <a:pt x="263" y="785"/>
                          <a:pt x="559" y="977"/>
                        </a:cubicBezTo>
                        <a:cubicBezTo>
                          <a:pt x="566" y="980"/>
                          <a:pt x="576" y="984"/>
                          <a:pt x="583" y="984"/>
                        </a:cubicBezTo>
                        <a:cubicBezTo>
                          <a:pt x="617" y="984"/>
                          <a:pt x="640" y="943"/>
                          <a:pt x="623" y="909"/>
                        </a:cubicBezTo>
                        <a:cubicBezTo>
                          <a:pt x="546" y="755"/>
                          <a:pt x="418" y="623"/>
                          <a:pt x="323" y="476"/>
                        </a:cubicBezTo>
                        <a:cubicBezTo>
                          <a:pt x="229" y="327"/>
                          <a:pt x="142" y="176"/>
                          <a:pt x="64" y="17"/>
                        </a:cubicBezTo>
                        <a:cubicBezTo>
                          <a:pt x="61" y="4"/>
                          <a:pt x="51" y="0"/>
                          <a:pt x="41" y="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8"/>
                  <p:cNvSpPr/>
                  <p:nvPr/>
                </p:nvSpPr>
                <p:spPr>
                  <a:xfrm>
                    <a:off x="5718733" y="1428738"/>
                    <a:ext cx="51215" cy="37515"/>
                  </a:xfrm>
                  <a:custGeom>
                    <a:avLst/>
                    <a:gdLst/>
                    <a:ahLst/>
                    <a:cxnLst/>
                    <a:rect l="l" t="t" r="r" b="b"/>
                    <a:pathLst>
                      <a:path w="714" h="523" extrusionOk="0">
                        <a:moveTo>
                          <a:pt x="54" y="1"/>
                        </a:moveTo>
                        <a:cubicBezTo>
                          <a:pt x="27" y="1"/>
                          <a:pt x="0" y="27"/>
                          <a:pt x="20" y="54"/>
                        </a:cubicBezTo>
                        <a:cubicBezTo>
                          <a:pt x="162" y="250"/>
                          <a:pt x="394" y="489"/>
                          <a:pt x="647" y="523"/>
                        </a:cubicBezTo>
                        <a:lnTo>
                          <a:pt x="653" y="523"/>
                        </a:lnTo>
                        <a:cubicBezTo>
                          <a:pt x="690" y="523"/>
                          <a:pt x="714" y="475"/>
                          <a:pt x="677" y="448"/>
                        </a:cubicBezTo>
                        <a:cubicBezTo>
                          <a:pt x="458" y="300"/>
                          <a:pt x="249" y="223"/>
                          <a:pt x="75" y="10"/>
                        </a:cubicBezTo>
                        <a:cubicBezTo>
                          <a:pt x="71" y="4"/>
                          <a:pt x="61" y="1"/>
                          <a:pt x="54" y="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8"/>
                  <p:cNvSpPr/>
                  <p:nvPr/>
                </p:nvSpPr>
                <p:spPr>
                  <a:xfrm>
                    <a:off x="6123431" y="1583029"/>
                    <a:ext cx="65776" cy="181190"/>
                  </a:xfrm>
                  <a:custGeom>
                    <a:avLst/>
                    <a:gdLst/>
                    <a:ahLst/>
                    <a:cxnLst/>
                    <a:rect l="l" t="t" r="r" b="b"/>
                    <a:pathLst>
                      <a:path w="917" h="2526" extrusionOk="0">
                        <a:moveTo>
                          <a:pt x="553" y="0"/>
                        </a:moveTo>
                        <a:cubicBezTo>
                          <a:pt x="542" y="0"/>
                          <a:pt x="528" y="11"/>
                          <a:pt x="536" y="24"/>
                        </a:cubicBezTo>
                        <a:cubicBezTo>
                          <a:pt x="778" y="883"/>
                          <a:pt x="569" y="1725"/>
                          <a:pt x="37" y="2424"/>
                        </a:cubicBezTo>
                        <a:cubicBezTo>
                          <a:pt x="0" y="2472"/>
                          <a:pt x="51" y="2525"/>
                          <a:pt x="98" y="2525"/>
                        </a:cubicBezTo>
                        <a:cubicBezTo>
                          <a:pt x="115" y="2525"/>
                          <a:pt x="132" y="2519"/>
                          <a:pt x="141" y="2505"/>
                        </a:cubicBezTo>
                        <a:cubicBezTo>
                          <a:pt x="778" y="1829"/>
                          <a:pt x="916" y="866"/>
                          <a:pt x="573" y="14"/>
                        </a:cubicBezTo>
                        <a:cubicBezTo>
                          <a:pt x="569" y="4"/>
                          <a:pt x="559" y="0"/>
                          <a:pt x="553" y="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8"/>
                  <p:cNvSpPr/>
                  <p:nvPr/>
                </p:nvSpPr>
                <p:spPr>
                  <a:xfrm>
                    <a:off x="6116186" y="1498029"/>
                    <a:ext cx="107021" cy="102000"/>
                  </a:xfrm>
                  <a:custGeom>
                    <a:avLst/>
                    <a:gdLst/>
                    <a:ahLst/>
                    <a:cxnLst/>
                    <a:rect l="l" t="t" r="r" b="b"/>
                    <a:pathLst>
                      <a:path w="1492" h="1422" extrusionOk="0">
                        <a:moveTo>
                          <a:pt x="276" y="1"/>
                        </a:moveTo>
                        <a:cubicBezTo>
                          <a:pt x="199" y="1"/>
                          <a:pt x="118" y="7"/>
                          <a:pt x="37" y="28"/>
                        </a:cubicBezTo>
                        <a:cubicBezTo>
                          <a:pt x="0" y="37"/>
                          <a:pt x="14" y="88"/>
                          <a:pt x="48" y="88"/>
                        </a:cubicBezTo>
                        <a:cubicBezTo>
                          <a:pt x="734" y="155"/>
                          <a:pt x="1215" y="643"/>
                          <a:pt x="1202" y="1350"/>
                        </a:cubicBezTo>
                        <a:cubicBezTo>
                          <a:pt x="1202" y="1395"/>
                          <a:pt x="1239" y="1421"/>
                          <a:pt x="1276" y="1421"/>
                        </a:cubicBezTo>
                        <a:cubicBezTo>
                          <a:pt x="1306" y="1421"/>
                          <a:pt x="1336" y="1404"/>
                          <a:pt x="1344" y="1367"/>
                        </a:cubicBezTo>
                        <a:cubicBezTo>
                          <a:pt x="1491" y="684"/>
                          <a:pt x="960" y="1"/>
                          <a:pt x="276" y="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8"/>
                  <p:cNvSpPr/>
                  <p:nvPr/>
                </p:nvSpPr>
                <p:spPr>
                  <a:xfrm>
                    <a:off x="5931698" y="1445380"/>
                    <a:ext cx="103148" cy="30270"/>
                  </a:xfrm>
                  <a:custGeom>
                    <a:avLst/>
                    <a:gdLst/>
                    <a:ahLst/>
                    <a:cxnLst/>
                    <a:rect l="l" t="t" r="r" b="b"/>
                    <a:pathLst>
                      <a:path w="1438" h="422" extrusionOk="0">
                        <a:moveTo>
                          <a:pt x="75" y="1"/>
                        </a:moveTo>
                        <a:cubicBezTo>
                          <a:pt x="14" y="1"/>
                          <a:pt x="0" y="109"/>
                          <a:pt x="64" y="119"/>
                        </a:cubicBezTo>
                        <a:cubicBezTo>
                          <a:pt x="502" y="179"/>
                          <a:pt x="913" y="304"/>
                          <a:pt x="1333" y="418"/>
                        </a:cubicBezTo>
                        <a:cubicBezTo>
                          <a:pt x="1340" y="422"/>
                          <a:pt x="1343" y="422"/>
                          <a:pt x="1350" y="422"/>
                        </a:cubicBezTo>
                        <a:cubicBezTo>
                          <a:pt x="1404" y="422"/>
                          <a:pt x="1438" y="337"/>
                          <a:pt x="1380" y="311"/>
                        </a:cubicBezTo>
                        <a:cubicBezTo>
                          <a:pt x="973" y="122"/>
                          <a:pt x="526" y="44"/>
                          <a:pt x="81" y="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8"/>
                  <p:cNvSpPr/>
                  <p:nvPr/>
                </p:nvSpPr>
                <p:spPr>
                  <a:xfrm>
                    <a:off x="6195591" y="1560577"/>
                    <a:ext cx="45979" cy="134063"/>
                  </a:xfrm>
                  <a:custGeom>
                    <a:avLst/>
                    <a:gdLst/>
                    <a:ahLst/>
                    <a:cxnLst/>
                    <a:rect l="l" t="t" r="r" b="b"/>
                    <a:pathLst>
                      <a:path w="641" h="1869" extrusionOk="0">
                        <a:moveTo>
                          <a:pt x="496" y="1"/>
                        </a:moveTo>
                        <a:cubicBezTo>
                          <a:pt x="485" y="1"/>
                          <a:pt x="476" y="7"/>
                          <a:pt x="476" y="21"/>
                        </a:cubicBezTo>
                        <a:cubicBezTo>
                          <a:pt x="469" y="680"/>
                          <a:pt x="300" y="1202"/>
                          <a:pt x="14" y="1795"/>
                        </a:cubicBezTo>
                        <a:cubicBezTo>
                          <a:pt x="1" y="1828"/>
                          <a:pt x="27" y="1869"/>
                          <a:pt x="58" y="1869"/>
                        </a:cubicBezTo>
                        <a:cubicBezTo>
                          <a:pt x="68" y="1869"/>
                          <a:pt x="82" y="1862"/>
                          <a:pt x="92" y="1852"/>
                        </a:cubicBezTo>
                        <a:cubicBezTo>
                          <a:pt x="506" y="1357"/>
                          <a:pt x="641" y="637"/>
                          <a:pt x="512" y="14"/>
                        </a:cubicBezTo>
                        <a:cubicBezTo>
                          <a:pt x="512" y="4"/>
                          <a:pt x="502" y="1"/>
                          <a:pt x="496" y="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8"/>
                  <p:cNvSpPr/>
                  <p:nvPr/>
                </p:nvSpPr>
                <p:spPr>
                  <a:xfrm>
                    <a:off x="6098541" y="1830998"/>
                    <a:ext cx="108025" cy="182912"/>
                  </a:xfrm>
                  <a:custGeom>
                    <a:avLst/>
                    <a:gdLst/>
                    <a:ahLst/>
                    <a:cxnLst/>
                    <a:rect l="l" t="t" r="r" b="b"/>
                    <a:pathLst>
                      <a:path w="1506" h="2550" extrusionOk="0">
                        <a:moveTo>
                          <a:pt x="677" y="1"/>
                        </a:moveTo>
                        <a:cubicBezTo>
                          <a:pt x="667" y="1"/>
                          <a:pt x="657" y="5"/>
                          <a:pt x="650" y="14"/>
                        </a:cubicBezTo>
                        <a:cubicBezTo>
                          <a:pt x="0" y="768"/>
                          <a:pt x="375" y="2280"/>
                          <a:pt x="1360" y="2546"/>
                        </a:cubicBezTo>
                        <a:cubicBezTo>
                          <a:pt x="1371" y="2546"/>
                          <a:pt x="1380" y="2550"/>
                          <a:pt x="1388" y="2550"/>
                        </a:cubicBezTo>
                        <a:cubicBezTo>
                          <a:pt x="1468" y="2550"/>
                          <a:pt x="1506" y="2449"/>
                          <a:pt x="1455" y="2384"/>
                        </a:cubicBezTo>
                        <a:cubicBezTo>
                          <a:pt x="1206" y="2085"/>
                          <a:pt x="930" y="1812"/>
                          <a:pt x="774" y="1445"/>
                        </a:cubicBezTo>
                        <a:cubicBezTo>
                          <a:pt x="572" y="967"/>
                          <a:pt x="653" y="553"/>
                          <a:pt x="721" y="58"/>
                        </a:cubicBezTo>
                        <a:cubicBezTo>
                          <a:pt x="724" y="31"/>
                          <a:pt x="704" y="1"/>
                          <a:pt x="677" y="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8"/>
                  <p:cNvSpPr/>
                  <p:nvPr/>
                </p:nvSpPr>
                <p:spPr>
                  <a:xfrm>
                    <a:off x="5603822" y="1290372"/>
                    <a:ext cx="107236" cy="95688"/>
                  </a:xfrm>
                  <a:custGeom>
                    <a:avLst/>
                    <a:gdLst/>
                    <a:ahLst/>
                    <a:cxnLst/>
                    <a:rect l="l" t="t" r="r" b="b"/>
                    <a:pathLst>
                      <a:path w="1495" h="1334" extrusionOk="0">
                        <a:moveTo>
                          <a:pt x="1387" y="617"/>
                        </a:moveTo>
                        <a:cubicBezTo>
                          <a:pt x="1316" y="748"/>
                          <a:pt x="1195" y="886"/>
                          <a:pt x="1040" y="1004"/>
                        </a:cubicBezTo>
                        <a:cubicBezTo>
                          <a:pt x="687" y="1270"/>
                          <a:pt x="283" y="1333"/>
                          <a:pt x="137" y="1145"/>
                        </a:cubicBezTo>
                        <a:cubicBezTo>
                          <a:pt x="134" y="1142"/>
                          <a:pt x="131" y="1139"/>
                          <a:pt x="131" y="1131"/>
                        </a:cubicBezTo>
                        <a:cubicBezTo>
                          <a:pt x="0" y="937"/>
                          <a:pt x="171" y="576"/>
                          <a:pt x="518" y="314"/>
                        </a:cubicBezTo>
                        <a:cubicBezTo>
                          <a:pt x="835" y="78"/>
                          <a:pt x="1181" y="0"/>
                          <a:pt x="1357" y="118"/>
                        </a:cubicBezTo>
                        <a:cubicBezTo>
                          <a:pt x="1380" y="132"/>
                          <a:pt x="1400" y="149"/>
                          <a:pt x="1420" y="172"/>
                        </a:cubicBezTo>
                        <a:cubicBezTo>
                          <a:pt x="1427" y="182"/>
                          <a:pt x="1437" y="193"/>
                          <a:pt x="1437" y="206"/>
                        </a:cubicBezTo>
                        <a:cubicBezTo>
                          <a:pt x="1495" y="314"/>
                          <a:pt x="1471" y="462"/>
                          <a:pt x="1387" y="617"/>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95" name="Google Shape;1395;p28"/>
              <p:cNvGrpSpPr/>
              <p:nvPr/>
            </p:nvGrpSpPr>
            <p:grpSpPr>
              <a:xfrm>
                <a:off x="4599450" y="2013262"/>
                <a:ext cx="3172862" cy="2402602"/>
                <a:chOff x="4599450" y="2013262"/>
                <a:chExt cx="3172862" cy="2402602"/>
              </a:xfrm>
            </p:grpSpPr>
            <p:sp>
              <p:nvSpPr>
                <p:cNvPr id="1396" name="Google Shape;1396;p28"/>
                <p:cNvSpPr/>
                <p:nvPr/>
              </p:nvSpPr>
              <p:spPr>
                <a:xfrm>
                  <a:off x="4599450" y="2073046"/>
                  <a:ext cx="3172862" cy="2342570"/>
                </a:xfrm>
                <a:custGeom>
                  <a:avLst/>
                  <a:gdLst/>
                  <a:ahLst/>
                  <a:cxnLst/>
                  <a:rect l="l" t="t" r="r" b="b"/>
                  <a:pathLst>
                    <a:path w="38424" h="28369" extrusionOk="0">
                      <a:moveTo>
                        <a:pt x="3262" y="25201"/>
                      </a:moveTo>
                      <a:cubicBezTo>
                        <a:pt x="6521" y="28368"/>
                        <a:pt x="8638" y="27416"/>
                        <a:pt x="11362" y="26602"/>
                      </a:cubicBezTo>
                      <a:cubicBezTo>
                        <a:pt x="13371" y="27931"/>
                        <a:pt x="16993" y="27843"/>
                        <a:pt x="20088" y="26917"/>
                      </a:cubicBezTo>
                      <a:cubicBezTo>
                        <a:pt x="23433" y="28328"/>
                        <a:pt x="26382" y="27315"/>
                        <a:pt x="28126" y="26524"/>
                      </a:cubicBezTo>
                      <a:cubicBezTo>
                        <a:pt x="30516" y="27453"/>
                        <a:pt x="33418" y="27860"/>
                        <a:pt x="35785" y="25827"/>
                      </a:cubicBezTo>
                      <a:cubicBezTo>
                        <a:pt x="36434" y="25268"/>
                        <a:pt x="37000" y="24114"/>
                        <a:pt x="37431" y="22837"/>
                      </a:cubicBezTo>
                      <a:cubicBezTo>
                        <a:pt x="38246" y="20461"/>
                        <a:pt x="38424" y="15432"/>
                        <a:pt x="38387" y="14910"/>
                      </a:cubicBezTo>
                      <a:cubicBezTo>
                        <a:pt x="38027" y="10028"/>
                        <a:pt x="37104" y="3555"/>
                        <a:pt x="32421" y="1710"/>
                      </a:cubicBezTo>
                      <a:cubicBezTo>
                        <a:pt x="30880" y="1098"/>
                        <a:pt x="29048" y="623"/>
                        <a:pt x="27403" y="879"/>
                      </a:cubicBezTo>
                      <a:cubicBezTo>
                        <a:pt x="26638" y="1003"/>
                        <a:pt x="25914" y="1279"/>
                        <a:pt x="25274" y="1778"/>
                      </a:cubicBezTo>
                      <a:cubicBezTo>
                        <a:pt x="23537" y="0"/>
                        <a:pt x="19243" y="458"/>
                        <a:pt x="17337" y="1906"/>
                      </a:cubicBezTo>
                      <a:cubicBezTo>
                        <a:pt x="16508" y="1468"/>
                        <a:pt x="14826" y="731"/>
                        <a:pt x="12705" y="1646"/>
                      </a:cubicBezTo>
                      <a:cubicBezTo>
                        <a:pt x="12210" y="1340"/>
                        <a:pt x="11385" y="1495"/>
                        <a:pt x="10921" y="1306"/>
                      </a:cubicBezTo>
                      <a:cubicBezTo>
                        <a:pt x="10298" y="1060"/>
                        <a:pt x="9709" y="919"/>
                        <a:pt x="9143" y="875"/>
                      </a:cubicBezTo>
                      <a:cubicBezTo>
                        <a:pt x="5168" y="539"/>
                        <a:pt x="2636" y="4770"/>
                        <a:pt x="1683" y="7541"/>
                      </a:cubicBezTo>
                      <a:cubicBezTo>
                        <a:pt x="819" y="10059"/>
                        <a:pt x="0" y="22029"/>
                        <a:pt x="3262" y="252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7" name="Google Shape;1397;p28"/>
                <p:cNvGrpSpPr/>
                <p:nvPr/>
              </p:nvGrpSpPr>
              <p:grpSpPr>
                <a:xfrm>
                  <a:off x="4599698" y="2013262"/>
                  <a:ext cx="3090865" cy="2402602"/>
                  <a:chOff x="4599698" y="2013262"/>
                  <a:chExt cx="3090865" cy="2402602"/>
                </a:xfrm>
              </p:grpSpPr>
              <p:sp>
                <p:nvSpPr>
                  <p:cNvPr id="1398" name="Google Shape;1398;p28"/>
                  <p:cNvSpPr/>
                  <p:nvPr/>
                </p:nvSpPr>
                <p:spPr>
                  <a:xfrm>
                    <a:off x="4793923" y="2114043"/>
                    <a:ext cx="388059" cy="208734"/>
                  </a:xfrm>
                  <a:custGeom>
                    <a:avLst/>
                    <a:gdLst/>
                    <a:ahLst/>
                    <a:cxnLst/>
                    <a:rect l="l" t="t" r="r" b="b"/>
                    <a:pathLst>
                      <a:path w="5410" h="2910" extrusionOk="0">
                        <a:moveTo>
                          <a:pt x="5409" y="0"/>
                        </a:moveTo>
                        <a:cubicBezTo>
                          <a:pt x="5195" y="0"/>
                          <a:pt x="4982" y="24"/>
                          <a:pt x="4774" y="74"/>
                        </a:cubicBezTo>
                        <a:cubicBezTo>
                          <a:pt x="3484" y="404"/>
                          <a:pt x="1542" y="1424"/>
                          <a:pt x="0" y="2909"/>
                        </a:cubicBezTo>
                        <a:lnTo>
                          <a:pt x="0" y="2909"/>
                        </a:lnTo>
                        <a:cubicBezTo>
                          <a:pt x="1542" y="1424"/>
                          <a:pt x="3484" y="404"/>
                          <a:pt x="4774" y="74"/>
                        </a:cubicBezTo>
                        <a:cubicBezTo>
                          <a:pt x="4982" y="24"/>
                          <a:pt x="5195" y="0"/>
                          <a:pt x="5409" y="0"/>
                        </a:cubicBezTo>
                        <a:close/>
                        <a:moveTo>
                          <a:pt x="5409" y="0"/>
                        </a:moveTo>
                        <a:lnTo>
                          <a:pt x="5409" y="0"/>
                        </a:lnTo>
                        <a:lnTo>
                          <a:pt x="5409" y="0"/>
                        </a:lnTo>
                        <a:close/>
                      </a:path>
                    </a:pathLst>
                  </a:custGeom>
                  <a:solidFill>
                    <a:srgbClr val="A746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8"/>
                  <p:cNvSpPr/>
                  <p:nvPr/>
                </p:nvSpPr>
                <p:spPr>
                  <a:xfrm>
                    <a:off x="6183038" y="2515109"/>
                    <a:ext cx="73738" cy="657836"/>
                  </a:xfrm>
                  <a:custGeom>
                    <a:avLst/>
                    <a:gdLst/>
                    <a:ahLst/>
                    <a:cxnLst/>
                    <a:rect l="l" t="t" r="r" b="b"/>
                    <a:pathLst>
                      <a:path w="1028" h="9171" extrusionOk="0">
                        <a:moveTo>
                          <a:pt x="4" y="54"/>
                        </a:moveTo>
                        <a:cubicBezTo>
                          <a:pt x="166" y="3030"/>
                          <a:pt x="236" y="6009"/>
                          <a:pt x="381" y="8985"/>
                        </a:cubicBezTo>
                        <a:cubicBezTo>
                          <a:pt x="388" y="9119"/>
                          <a:pt x="610" y="9170"/>
                          <a:pt x="631" y="9018"/>
                        </a:cubicBezTo>
                        <a:cubicBezTo>
                          <a:pt x="1027" y="6097"/>
                          <a:pt x="785" y="2905"/>
                          <a:pt x="81" y="41"/>
                        </a:cubicBezTo>
                        <a:cubicBezTo>
                          <a:pt x="71" y="0"/>
                          <a:pt x="0" y="7"/>
                          <a:pt x="4" y="54"/>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8"/>
                  <p:cNvSpPr/>
                  <p:nvPr/>
                </p:nvSpPr>
                <p:spPr>
                  <a:xfrm>
                    <a:off x="6099975" y="2914715"/>
                    <a:ext cx="49135" cy="287637"/>
                  </a:xfrm>
                  <a:custGeom>
                    <a:avLst/>
                    <a:gdLst/>
                    <a:ahLst/>
                    <a:cxnLst/>
                    <a:rect l="l" t="t" r="r" b="b"/>
                    <a:pathLst>
                      <a:path w="685" h="4010" extrusionOk="0">
                        <a:moveTo>
                          <a:pt x="220" y="145"/>
                        </a:moveTo>
                        <a:cubicBezTo>
                          <a:pt x="105" y="1370"/>
                          <a:pt x="1" y="2683"/>
                          <a:pt x="237" y="3899"/>
                        </a:cubicBezTo>
                        <a:cubicBezTo>
                          <a:pt x="257" y="4010"/>
                          <a:pt x="439" y="4010"/>
                          <a:pt x="459" y="3899"/>
                        </a:cubicBezTo>
                        <a:cubicBezTo>
                          <a:pt x="684" y="2680"/>
                          <a:pt x="569" y="1370"/>
                          <a:pt x="442" y="145"/>
                        </a:cubicBezTo>
                        <a:cubicBezTo>
                          <a:pt x="428" y="4"/>
                          <a:pt x="233" y="1"/>
                          <a:pt x="220" y="145"/>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8"/>
                  <p:cNvSpPr/>
                  <p:nvPr/>
                </p:nvSpPr>
                <p:spPr>
                  <a:xfrm>
                    <a:off x="6269975" y="3086579"/>
                    <a:ext cx="34359" cy="210384"/>
                  </a:xfrm>
                  <a:custGeom>
                    <a:avLst/>
                    <a:gdLst/>
                    <a:ahLst/>
                    <a:cxnLst/>
                    <a:rect l="l" t="t" r="r" b="b"/>
                    <a:pathLst>
                      <a:path w="479" h="2933" extrusionOk="0">
                        <a:moveTo>
                          <a:pt x="105" y="122"/>
                        </a:moveTo>
                        <a:cubicBezTo>
                          <a:pt x="85" y="1014"/>
                          <a:pt x="0" y="1923"/>
                          <a:pt x="45" y="2812"/>
                        </a:cubicBezTo>
                        <a:cubicBezTo>
                          <a:pt x="51" y="2910"/>
                          <a:pt x="186" y="2933"/>
                          <a:pt x="216" y="2836"/>
                        </a:cubicBezTo>
                        <a:cubicBezTo>
                          <a:pt x="479" y="1963"/>
                          <a:pt x="435" y="987"/>
                          <a:pt x="277" y="99"/>
                        </a:cubicBezTo>
                        <a:cubicBezTo>
                          <a:pt x="260" y="1"/>
                          <a:pt x="105" y="28"/>
                          <a:pt x="105" y="122"/>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8"/>
                  <p:cNvSpPr/>
                  <p:nvPr/>
                </p:nvSpPr>
                <p:spPr>
                  <a:xfrm>
                    <a:off x="6160157" y="3277595"/>
                    <a:ext cx="59679" cy="206080"/>
                  </a:xfrm>
                  <a:custGeom>
                    <a:avLst/>
                    <a:gdLst/>
                    <a:ahLst/>
                    <a:cxnLst/>
                    <a:rect l="l" t="t" r="r" b="b"/>
                    <a:pathLst>
                      <a:path w="832" h="2873" extrusionOk="0">
                        <a:moveTo>
                          <a:pt x="293" y="116"/>
                        </a:moveTo>
                        <a:cubicBezTo>
                          <a:pt x="74" y="950"/>
                          <a:pt x="0" y="1890"/>
                          <a:pt x="266" y="2721"/>
                        </a:cubicBezTo>
                        <a:cubicBezTo>
                          <a:pt x="313" y="2869"/>
                          <a:pt x="525" y="2872"/>
                          <a:pt x="572" y="2721"/>
                        </a:cubicBezTo>
                        <a:cubicBezTo>
                          <a:pt x="832" y="1890"/>
                          <a:pt x="748" y="950"/>
                          <a:pt x="521" y="116"/>
                        </a:cubicBezTo>
                        <a:cubicBezTo>
                          <a:pt x="491" y="1"/>
                          <a:pt x="323" y="1"/>
                          <a:pt x="293" y="116"/>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8"/>
                  <p:cNvSpPr/>
                  <p:nvPr/>
                </p:nvSpPr>
                <p:spPr>
                  <a:xfrm>
                    <a:off x="6238055" y="3465742"/>
                    <a:ext cx="53224" cy="247827"/>
                  </a:xfrm>
                  <a:custGeom>
                    <a:avLst/>
                    <a:gdLst/>
                    <a:ahLst/>
                    <a:cxnLst/>
                    <a:rect l="l" t="t" r="r" b="b"/>
                    <a:pathLst>
                      <a:path w="742" h="3455" extrusionOk="0">
                        <a:moveTo>
                          <a:pt x="288" y="41"/>
                        </a:moveTo>
                        <a:cubicBezTo>
                          <a:pt x="159" y="1125"/>
                          <a:pt x="167" y="2222"/>
                          <a:pt x="18" y="3310"/>
                        </a:cubicBezTo>
                        <a:cubicBezTo>
                          <a:pt x="1" y="3414"/>
                          <a:pt x="139" y="3454"/>
                          <a:pt x="176" y="3353"/>
                        </a:cubicBezTo>
                        <a:cubicBezTo>
                          <a:pt x="580" y="2326"/>
                          <a:pt x="742" y="1088"/>
                          <a:pt x="344" y="30"/>
                        </a:cubicBezTo>
                        <a:cubicBezTo>
                          <a:pt x="331" y="0"/>
                          <a:pt x="294" y="7"/>
                          <a:pt x="288" y="41"/>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8"/>
                  <p:cNvSpPr/>
                  <p:nvPr/>
                </p:nvSpPr>
                <p:spPr>
                  <a:xfrm>
                    <a:off x="6088427" y="3595357"/>
                    <a:ext cx="36008" cy="184346"/>
                  </a:xfrm>
                  <a:custGeom>
                    <a:avLst/>
                    <a:gdLst/>
                    <a:ahLst/>
                    <a:cxnLst/>
                    <a:rect l="l" t="t" r="r" b="b"/>
                    <a:pathLst>
                      <a:path w="502" h="2570" extrusionOk="0">
                        <a:moveTo>
                          <a:pt x="128" y="21"/>
                        </a:moveTo>
                        <a:cubicBezTo>
                          <a:pt x="0" y="364"/>
                          <a:pt x="78" y="782"/>
                          <a:pt x="67" y="1146"/>
                        </a:cubicBezTo>
                        <a:cubicBezTo>
                          <a:pt x="57" y="1573"/>
                          <a:pt x="44" y="2004"/>
                          <a:pt x="37" y="2432"/>
                        </a:cubicBezTo>
                        <a:cubicBezTo>
                          <a:pt x="37" y="2522"/>
                          <a:pt x="179" y="2570"/>
                          <a:pt x="216" y="2482"/>
                        </a:cubicBezTo>
                        <a:cubicBezTo>
                          <a:pt x="404" y="2055"/>
                          <a:pt x="502" y="1613"/>
                          <a:pt x="478" y="1146"/>
                        </a:cubicBezTo>
                        <a:cubicBezTo>
                          <a:pt x="461" y="772"/>
                          <a:pt x="431" y="294"/>
                          <a:pt x="162" y="15"/>
                        </a:cubicBezTo>
                        <a:cubicBezTo>
                          <a:pt x="152" y="1"/>
                          <a:pt x="132" y="8"/>
                          <a:pt x="128" y="21"/>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8"/>
                  <p:cNvSpPr/>
                  <p:nvPr/>
                </p:nvSpPr>
                <p:spPr>
                  <a:xfrm>
                    <a:off x="6237122" y="3767293"/>
                    <a:ext cx="72017" cy="212106"/>
                  </a:xfrm>
                  <a:custGeom>
                    <a:avLst/>
                    <a:gdLst/>
                    <a:ahLst/>
                    <a:cxnLst/>
                    <a:rect l="l" t="t" r="r" b="b"/>
                    <a:pathLst>
                      <a:path w="1004" h="2957" extrusionOk="0">
                        <a:moveTo>
                          <a:pt x="634" y="116"/>
                        </a:moveTo>
                        <a:cubicBezTo>
                          <a:pt x="435" y="1001"/>
                          <a:pt x="270" y="1890"/>
                          <a:pt x="31" y="2771"/>
                        </a:cubicBezTo>
                        <a:cubicBezTo>
                          <a:pt x="1" y="2892"/>
                          <a:pt x="163" y="2956"/>
                          <a:pt x="226" y="2855"/>
                        </a:cubicBezTo>
                        <a:cubicBezTo>
                          <a:pt x="745" y="2055"/>
                          <a:pt x="1004" y="1065"/>
                          <a:pt x="856" y="116"/>
                        </a:cubicBezTo>
                        <a:cubicBezTo>
                          <a:pt x="839" y="1"/>
                          <a:pt x="660" y="7"/>
                          <a:pt x="634" y="116"/>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8"/>
                  <p:cNvSpPr/>
                  <p:nvPr/>
                </p:nvSpPr>
                <p:spPr>
                  <a:xfrm>
                    <a:off x="6137203" y="3848419"/>
                    <a:ext cx="42966" cy="144751"/>
                  </a:xfrm>
                  <a:custGeom>
                    <a:avLst/>
                    <a:gdLst/>
                    <a:ahLst/>
                    <a:cxnLst/>
                    <a:rect l="l" t="t" r="r" b="b"/>
                    <a:pathLst>
                      <a:path w="599" h="2018" extrusionOk="0">
                        <a:moveTo>
                          <a:pt x="462" y="79"/>
                        </a:moveTo>
                        <a:cubicBezTo>
                          <a:pt x="286" y="691"/>
                          <a:pt x="78" y="1307"/>
                          <a:pt x="10" y="1940"/>
                        </a:cubicBezTo>
                        <a:cubicBezTo>
                          <a:pt x="0" y="2018"/>
                          <a:pt x="111" y="2018"/>
                          <a:pt x="134" y="1957"/>
                        </a:cubicBezTo>
                        <a:cubicBezTo>
                          <a:pt x="364" y="1368"/>
                          <a:pt x="458" y="728"/>
                          <a:pt x="583" y="112"/>
                        </a:cubicBezTo>
                        <a:cubicBezTo>
                          <a:pt x="599" y="35"/>
                          <a:pt x="485" y="1"/>
                          <a:pt x="462" y="79"/>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8"/>
                  <p:cNvSpPr/>
                  <p:nvPr/>
                </p:nvSpPr>
                <p:spPr>
                  <a:xfrm>
                    <a:off x="7104979" y="2593581"/>
                    <a:ext cx="43755" cy="201203"/>
                  </a:xfrm>
                  <a:custGeom>
                    <a:avLst/>
                    <a:gdLst/>
                    <a:ahLst/>
                    <a:cxnLst/>
                    <a:rect l="l" t="t" r="r" b="b"/>
                    <a:pathLst>
                      <a:path w="610" h="2805" extrusionOk="0">
                        <a:moveTo>
                          <a:pt x="88" y="70"/>
                        </a:moveTo>
                        <a:cubicBezTo>
                          <a:pt x="21" y="976"/>
                          <a:pt x="1" y="1801"/>
                          <a:pt x="280" y="2673"/>
                        </a:cubicBezTo>
                        <a:cubicBezTo>
                          <a:pt x="321" y="2804"/>
                          <a:pt x="492" y="2771"/>
                          <a:pt x="506" y="2643"/>
                        </a:cubicBezTo>
                        <a:cubicBezTo>
                          <a:pt x="610" y="1737"/>
                          <a:pt x="428" y="932"/>
                          <a:pt x="189" y="57"/>
                        </a:cubicBezTo>
                        <a:cubicBezTo>
                          <a:pt x="172" y="0"/>
                          <a:pt x="91" y="17"/>
                          <a:pt x="88" y="70"/>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8"/>
                  <p:cNvSpPr/>
                  <p:nvPr/>
                </p:nvSpPr>
                <p:spPr>
                  <a:xfrm>
                    <a:off x="7161717" y="2744213"/>
                    <a:ext cx="36797" cy="146401"/>
                  </a:xfrm>
                  <a:custGeom>
                    <a:avLst/>
                    <a:gdLst/>
                    <a:ahLst/>
                    <a:cxnLst/>
                    <a:rect l="l" t="t" r="r" b="b"/>
                    <a:pathLst>
                      <a:path w="513" h="2041" extrusionOk="0">
                        <a:moveTo>
                          <a:pt x="176" y="38"/>
                        </a:moveTo>
                        <a:cubicBezTo>
                          <a:pt x="1" y="610"/>
                          <a:pt x="156" y="1327"/>
                          <a:pt x="253" y="1903"/>
                        </a:cubicBezTo>
                        <a:cubicBezTo>
                          <a:pt x="277" y="2041"/>
                          <a:pt x="495" y="2007"/>
                          <a:pt x="495" y="1869"/>
                        </a:cubicBezTo>
                        <a:cubicBezTo>
                          <a:pt x="492" y="1297"/>
                          <a:pt x="512" y="553"/>
                          <a:pt x="243" y="27"/>
                        </a:cubicBezTo>
                        <a:cubicBezTo>
                          <a:pt x="226" y="1"/>
                          <a:pt x="186" y="7"/>
                          <a:pt x="176" y="38"/>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8"/>
                  <p:cNvSpPr/>
                  <p:nvPr/>
                </p:nvSpPr>
                <p:spPr>
                  <a:xfrm>
                    <a:off x="7117316" y="2905533"/>
                    <a:ext cx="28118" cy="197114"/>
                  </a:xfrm>
                  <a:custGeom>
                    <a:avLst/>
                    <a:gdLst/>
                    <a:ahLst/>
                    <a:cxnLst/>
                    <a:rect l="l" t="t" r="r" b="b"/>
                    <a:pathLst>
                      <a:path w="392" h="2748" extrusionOk="0">
                        <a:moveTo>
                          <a:pt x="124" y="34"/>
                        </a:moveTo>
                        <a:cubicBezTo>
                          <a:pt x="0" y="865"/>
                          <a:pt x="44" y="1791"/>
                          <a:pt x="152" y="2623"/>
                        </a:cubicBezTo>
                        <a:cubicBezTo>
                          <a:pt x="165" y="2741"/>
                          <a:pt x="334" y="2747"/>
                          <a:pt x="340" y="2623"/>
                        </a:cubicBezTo>
                        <a:cubicBezTo>
                          <a:pt x="391" y="1785"/>
                          <a:pt x="374" y="856"/>
                          <a:pt x="192" y="34"/>
                        </a:cubicBezTo>
                        <a:cubicBezTo>
                          <a:pt x="185" y="3"/>
                          <a:pt x="128" y="0"/>
                          <a:pt x="124" y="34"/>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8"/>
                  <p:cNvSpPr/>
                  <p:nvPr/>
                </p:nvSpPr>
                <p:spPr>
                  <a:xfrm>
                    <a:off x="7213147" y="3168038"/>
                    <a:ext cx="54443" cy="309658"/>
                  </a:xfrm>
                  <a:custGeom>
                    <a:avLst/>
                    <a:gdLst/>
                    <a:ahLst/>
                    <a:cxnLst/>
                    <a:rect l="l" t="t" r="r" b="b"/>
                    <a:pathLst>
                      <a:path w="759" h="4317" extrusionOk="0">
                        <a:moveTo>
                          <a:pt x="14" y="78"/>
                        </a:moveTo>
                        <a:cubicBezTo>
                          <a:pt x="0" y="1425"/>
                          <a:pt x="193" y="2815"/>
                          <a:pt x="277" y="4158"/>
                        </a:cubicBezTo>
                        <a:cubicBezTo>
                          <a:pt x="283" y="4276"/>
                          <a:pt x="469" y="4316"/>
                          <a:pt x="496" y="4189"/>
                        </a:cubicBezTo>
                        <a:cubicBezTo>
                          <a:pt x="758" y="2855"/>
                          <a:pt x="724" y="1296"/>
                          <a:pt x="118" y="51"/>
                        </a:cubicBezTo>
                        <a:cubicBezTo>
                          <a:pt x="95" y="0"/>
                          <a:pt x="14" y="28"/>
                          <a:pt x="14" y="78"/>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8"/>
                  <p:cNvSpPr/>
                  <p:nvPr/>
                </p:nvSpPr>
                <p:spPr>
                  <a:xfrm>
                    <a:off x="7147228" y="3259232"/>
                    <a:ext cx="33211" cy="219637"/>
                  </a:xfrm>
                  <a:custGeom>
                    <a:avLst/>
                    <a:gdLst/>
                    <a:ahLst/>
                    <a:cxnLst/>
                    <a:rect l="l" t="t" r="r" b="b"/>
                    <a:pathLst>
                      <a:path w="463" h="3062" extrusionOk="0">
                        <a:moveTo>
                          <a:pt x="243" y="15"/>
                        </a:moveTo>
                        <a:cubicBezTo>
                          <a:pt x="14" y="940"/>
                          <a:pt x="1" y="1994"/>
                          <a:pt x="111" y="2934"/>
                        </a:cubicBezTo>
                        <a:cubicBezTo>
                          <a:pt x="122" y="3021"/>
                          <a:pt x="263" y="3061"/>
                          <a:pt x="280" y="2957"/>
                        </a:cubicBezTo>
                        <a:cubicBezTo>
                          <a:pt x="431" y="2014"/>
                          <a:pt x="462" y="954"/>
                          <a:pt x="273" y="15"/>
                        </a:cubicBezTo>
                        <a:cubicBezTo>
                          <a:pt x="270" y="1"/>
                          <a:pt x="246" y="1"/>
                          <a:pt x="243" y="15"/>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8"/>
                  <p:cNvSpPr/>
                  <p:nvPr/>
                </p:nvSpPr>
                <p:spPr>
                  <a:xfrm>
                    <a:off x="7196004" y="3535248"/>
                    <a:ext cx="50283" cy="167418"/>
                  </a:xfrm>
                  <a:custGeom>
                    <a:avLst/>
                    <a:gdLst/>
                    <a:ahLst/>
                    <a:cxnLst/>
                    <a:rect l="l" t="t" r="r" b="b"/>
                    <a:pathLst>
                      <a:path w="701" h="2334" extrusionOk="0">
                        <a:moveTo>
                          <a:pt x="256" y="62"/>
                        </a:moveTo>
                        <a:cubicBezTo>
                          <a:pt x="273" y="809"/>
                          <a:pt x="239" y="1502"/>
                          <a:pt x="21" y="2226"/>
                        </a:cubicBezTo>
                        <a:cubicBezTo>
                          <a:pt x="1" y="2297"/>
                          <a:pt x="98" y="2333"/>
                          <a:pt x="138" y="2273"/>
                        </a:cubicBezTo>
                        <a:cubicBezTo>
                          <a:pt x="576" y="1631"/>
                          <a:pt x="701" y="755"/>
                          <a:pt x="337" y="41"/>
                        </a:cubicBezTo>
                        <a:cubicBezTo>
                          <a:pt x="317" y="1"/>
                          <a:pt x="253" y="21"/>
                          <a:pt x="256" y="62"/>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8"/>
                  <p:cNvSpPr/>
                  <p:nvPr/>
                </p:nvSpPr>
                <p:spPr>
                  <a:xfrm>
                    <a:off x="7172835" y="3797061"/>
                    <a:ext cx="99274" cy="303346"/>
                  </a:xfrm>
                  <a:custGeom>
                    <a:avLst/>
                    <a:gdLst/>
                    <a:ahLst/>
                    <a:cxnLst/>
                    <a:rect l="l" t="t" r="r" b="b"/>
                    <a:pathLst>
                      <a:path w="1384" h="4229" extrusionOk="0">
                        <a:moveTo>
                          <a:pt x="845" y="88"/>
                        </a:moveTo>
                        <a:cubicBezTo>
                          <a:pt x="865" y="1525"/>
                          <a:pt x="553" y="2707"/>
                          <a:pt x="41" y="4036"/>
                        </a:cubicBezTo>
                        <a:cubicBezTo>
                          <a:pt x="1" y="4137"/>
                          <a:pt x="155" y="4228"/>
                          <a:pt x="226" y="4144"/>
                        </a:cubicBezTo>
                        <a:cubicBezTo>
                          <a:pt x="1145" y="3043"/>
                          <a:pt x="1384" y="1427"/>
                          <a:pt x="977" y="71"/>
                        </a:cubicBezTo>
                        <a:cubicBezTo>
                          <a:pt x="957" y="0"/>
                          <a:pt x="842" y="10"/>
                          <a:pt x="845" y="88"/>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8"/>
                  <p:cNvSpPr/>
                  <p:nvPr/>
                </p:nvSpPr>
                <p:spPr>
                  <a:xfrm>
                    <a:off x="5107094" y="2397975"/>
                    <a:ext cx="57025" cy="268342"/>
                  </a:xfrm>
                  <a:custGeom>
                    <a:avLst/>
                    <a:gdLst/>
                    <a:ahLst/>
                    <a:cxnLst/>
                    <a:rect l="l" t="t" r="r" b="b"/>
                    <a:pathLst>
                      <a:path w="795" h="3741" extrusionOk="0">
                        <a:moveTo>
                          <a:pt x="653" y="75"/>
                        </a:moveTo>
                        <a:cubicBezTo>
                          <a:pt x="175" y="1172"/>
                          <a:pt x="71" y="2377"/>
                          <a:pt x="7" y="3558"/>
                        </a:cubicBezTo>
                        <a:cubicBezTo>
                          <a:pt x="0" y="3706"/>
                          <a:pt x="236" y="3740"/>
                          <a:pt x="266" y="3596"/>
                        </a:cubicBezTo>
                        <a:cubicBezTo>
                          <a:pt x="498" y="2451"/>
                          <a:pt x="795" y="1287"/>
                          <a:pt x="791" y="111"/>
                        </a:cubicBezTo>
                        <a:cubicBezTo>
                          <a:pt x="791" y="41"/>
                          <a:pt x="684" y="0"/>
                          <a:pt x="653" y="75"/>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8"/>
                  <p:cNvSpPr/>
                  <p:nvPr/>
                </p:nvSpPr>
                <p:spPr>
                  <a:xfrm>
                    <a:off x="5010690" y="2550759"/>
                    <a:ext cx="43110" cy="184848"/>
                  </a:xfrm>
                  <a:custGeom>
                    <a:avLst/>
                    <a:gdLst/>
                    <a:ahLst/>
                    <a:cxnLst/>
                    <a:rect l="l" t="t" r="r" b="b"/>
                    <a:pathLst>
                      <a:path w="601" h="2577" extrusionOk="0">
                        <a:moveTo>
                          <a:pt x="448" y="82"/>
                        </a:moveTo>
                        <a:cubicBezTo>
                          <a:pt x="250" y="849"/>
                          <a:pt x="58" y="1664"/>
                          <a:pt x="8" y="2459"/>
                        </a:cubicBezTo>
                        <a:cubicBezTo>
                          <a:pt x="1" y="2573"/>
                          <a:pt x="159" y="2577"/>
                          <a:pt x="196" y="2482"/>
                        </a:cubicBezTo>
                        <a:cubicBezTo>
                          <a:pt x="476" y="1745"/>
                          <a:pt x="580" y="890"/>
                          <a:pt x="597" y="102"/>
                        </a:cubicBezTo>
                        <a:cubicBezTo>
                          <a:pt x="600" y="18"/>
                          <a:pt x="473" y="1"/>
                          <a:pt x="448" y="82"/>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8"/>
                  <p:cNvSpPr/>
                  <p:nvPr/>
                </p:nvSpPr>
                <p:spPr>
                  <a:xfrm>
                    <a:off x="5045263" y="2763509"/>
                    <a:ext cx="40886" cy="157519"/>
                  </a:xfrm>
                  <a:custGeom>
                    <a:avLst/>
                    <a:gdLst/>
                    <a:ahLst/>
                    <a:cxnLst/>
                    <a:rect l="l" t="t" r="r" b="b"/>
                    <a:pathLst>
                      <a:path w="570" h="2196" extrusionOk="0">
                        <a:moveTo>
                          <a:pt x="303" y="85"/>
                        </a:moveTo>
                        <a:cubicBezTo>
                          <a:pt x="199" y="735"/>
                          <a:pt x="105" y="1394"/>
                          <a:pt x="11" y="2048"/>
                        </a:cubicBezTo>
                        <a:cubicBezTo>
                          <a:pt x="0" y="2125"/>
                          <a:pt x="115" y="2196"/>
                          <a:pt x="155" y="2109"/>
                        </a:cubicBezTo>
                        <a:cubicBezTo>
                          <a:pt x="455" y="1489"/>
                          <a:pt x="569" y="765"/>
                          <a:pt x="471" y="85"/>
                        </a:cubicBezTo>
                        <a:cubicBezTo>
                          <a:pt x="462" y="1"/>
                          <a:pt x="317" y="1"/>
                          <a:pt x="303" y="85"/>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8"/>
                  <p:cNvSpPr/>
                  <p:nvPr/>
                </p:nvSpPr>
                <p:spPr>
                  <a:xfrm>
                    <a:off x="4933007" y="2796863"/>
                    <a:ext cx="45907" cy="176599"/>
                  </a:xfrm>
                  <a:custGeom>
                    <a:avLst/>
                    <a:gdLst/>
                    <a:ahLst/>
                    <a:cxnLst/>
                    <a:rect l="l" t="t" r="r" b="b"/>
                    <a:pathLst>
                      <a:path w="640" h="2462" extrusionOk="0">
                        <a:moveTo>
                          <a:pt x="445" y="24"/>
                        </a:moveTo>
                        <a:cubicBezTo>
                          <a:pt x="259" y="357"/>
                          <a:pt x="235" y="768"/>
                          <a:pt x="165" y="1139"/>
                        </a:cubicBezTo>
                        <a:cubicBezTo>
                          <a:pt x="91" y="1526"/>
                          <a:pt x="21" y="1919"/>
                          <a:pt x="4" y="2317"/>
                        </a:cubicBezTo>
                        <a:cubicBezTo>
                          <a:pt x="0" y="2414"/>
                          <a:pt x="151" y="2461"/>
                          <a:pt x="195" y="2367"/>
                        </a:cubicBezTo>
                        <a:cubicBezTo>
                          <a:pt x="350" y="2017"/>
                          <a:pt x="441" y="1650"/>
                          <a:pt x="498" y="1273"/>
                        </a:cubicBezTo>
                        <a:cubicBezTo>
                          <a:pt x="555" y="876"/>
                          <a:pt x="639" y="418"/>
                          <a:pt x="501" y="34"/>
                        </a:cubicBezTo>
                        <a:cubicBezTo>
                          <a:pt x="495" y="8"/>
                          <a:pt x="458" y="0"/>
                          <a:pt x="445" y="24"/>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8"/>
                  <p:cNvSpPr/>
                  <p:nvPr/>
                </p:nvSpPr>
                <p:spPr>
                  <a:xfrm>
                    <a:off x="4988310" y="2956748"/>
                    <a:ext cx="43970" cy="198549"/>
                  </a:xfrm>
                  <a:custGeom>
                    <a:avLst/>
                    <a:gdLst/>
                    <a:ahLst/>
                    <a:cxnLst/>
                    <a:rect l="l" t="t" r="r" b="b"/>
                    <a:pathLst>
                      <a:path w="613" h="2768" extrusionOk="0">
                        <a:moveTo>
                          <a:pt x="360" y="61"/>
                        </a:moveTo>
                        <a:cubicBezTo>
                          <a:pt x="175" y="905"/>
                          <a:pt x="114" y="1794"/>
                          <a:pt x="10" y="2656"/>
                        </a:cubicBezTo>
                        <a:cubicBezTo>
                          <a:pt x="0" y="2757"/>
                          <a:pt x="154" y="2768"/>
                          <a:pt x="182" y="2679"/>
                        </a:cubicBezTo>
                        <a:cubicBezTo>
                          <a:pt x="454" y="1851"/>
                          <a:pt x="613" y="930"/>
                          <a:pt x="474" y="61"/>
                        </a:cubicBezTo>
                        <a:cubicBezTo>
                          <a:pt x="465" y="0"/>
                          <a:pt x="373" y="4"/>
                          <a:pt x="360" y="61"/>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8"/>
                  <p:cNvSpPr/>
                  <p:nvPr/>
                </p:nvSpPr>
                <p:spPr>
                  <a:xfrm>
                    <a:off x="5016070" y="3100853"/>
                    <a:ext cx="64485" cy="203928"/>
                  </a:xfrm>
                  <a:custGeom>
                    <a:avLst/>
                    <a:gdLst/>
                    <a:ahLst/>
                    <a:cxnLst/>
                    <a:rect l="l" t="t" r="r" b="b"/>
                    <a:pathLst>
                      <a:path w="899" h="2843" extrusionOk="0">
                        <a:moveTo>
                          <a:pt x="300" y="142"/>
                        </a:moveTo>
                        <a:cubicBezTo>
                          <a:pt x="0" y="886"/>
                          <a:pt x="20" y="1812"/>
                          <a:pt x="64" y="2597"/>
                        </a:cubicBezTo>
                        <a:cubicBezTo>
                          <a:pt x="78" y="2822"/>
                          <a:pt x="360" y="2842"/>
                          <a:pt x="441" y="2647"/>
                        </a:cubicBezTo>
                        <a:cubicBezTo>
                          <a:pt x="754" y="1869"/>
                          <a:pt x="899" y="900"/>
                          <a:pt x="532" y="112"/>
                        </a:cubicBezTo>
                        <a:cubicBezTo>
                          <a:pt x="478" y="1"/>
                          <a:pt x="333" y="52"/>
                          <a:pt x="300" y="142"/>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8"/>
                  <p:cNvSpPr/>
                  <p:nvPr/>
                </p:nvSpPr>
                <p:spPr>
                  <a:xfrm>
                    <a:off x="4898720" y="3096047"/>
                    <a:ext cx="20300" cy="92317"/>
                  </a:xfrm>
                  <a:custGeom>
                    <a:avLst/>
                    <a:gdLst/>
                    <a:ahLst/>
                    <a:cxnLst/>
                    <a:rect l="l" t="t" r="r" b="b"/>
                    <a:pathLst>
                      <a:path w="283" h="1287" extrusionOk="0">
                        <a:moveTo>
                          <a:pt x="131" y="78"/>
                        </a:moveTo>
                        <a:cubicBezTo>
                          <a:pt x="70" y="445"/>
                          <a:pt x="0" y="815"/>
                          <a:pt x="47" y="1189"/>
                        </a:cubicBezTo>
                        <a:cubicBezTo>
                          <a:pt x="57" y="1259"/>
                          <a:pt x="158" y="1286"/>
                          <a:pt x="179" y="1209"/>
                        </a:cubicBezTo>
                        <a:cubicBezTo>
                          <a:pt x="283" y="846"/>
                          <a:pt x="269" y="468"/>
                          <a:pt x="263" y="94"/>
                        </a:cubicBezTo>
                        <a:cubicBezTo>
                          <a:pt x="263" y="24"/>
                          <a:pt x="141" y="1"/>
                          <a:pt x="131" y="78"/>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8"/>
                  <p:cNvSpPr/>
                  <p:nvPr/>
                </p:nvSpPr>
                <p:spPr>
                  <a:xfrm>
                    <a:off x="4970163" y="3389924"/>
                    <a:ext cx="60181" cy="163544"/>
                  </a:xfrm>
                  <a:custGeom>
                    <a:avLst/>
                    <a:gdLst/>
                    <a:ahLst/>
                    <a:cxnLst/>
                    <a:rect l="l" t="t" r="r" b="b"/>
                    <a:pathLst>
                      <a:path w="839" h="2280" extrusionOk="0">
                        <a:moveTo>
                          <a:pt x="441" y="81"/>
                        </a:moveTo>
                        <a:cubicBezTo>
                          <a:pt x="75" y="657"/>
                          <a:pt x="0" y="1461"/>
                          <a:pt x="112" y="2125"/>
                        </a:cubicBezTo>
                        <a:cubicBezTo>
                          <a:pt x="132" y="2256"/>
                          <a:pt x="340" y="2279"/>
                          <a:pt x="395" y="2162"/>
                        </a:cubicBezTo>
                        <a:cubicBezTo>
                          <a:pt x="687" y="1556"/>
                          <a:pt x="839" y="764"/>
                          <a:pt x="647" y="108"/>
                        </a:cubicBezTo>
                        <a:cubicBezTo>
                          <a:pt x="617" y="14"/>
                          <a:pt x="492" y="1"/>
                          <a:pt x="441" y="81"/>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8"/>
                  <p:cNvSpPr/>
                  <p:nvPr/>
                </p:nvSpPr>
                <p:spPr>
                  <a:xfrm>
                    <a:off x="4810564" y="3333401"/>
                    <a:ext cx="15996" cy="155582"/>
                  </a:xfrm>
                  <a:custGeom>
                    <a:avLst/>
                    <a:gdLst/>
                    <a:ahLst/>
                    <a:cxnLst/>
                    <a:rect l="l" t="t" r="r" b="b"/>
                    <a:pathLst>
                      <a:path w="223" h="2169" extrusionOk="0">
                        <a:moveTo>
                          <a:pt x="108" y="74"/>
                        </a:moveTo>
                        <a:cubicBezTo>
                          <a:pt x="47" y="752"/>
                          <a:pt x="0" y="1425"/>
                          <a:pt x="34" y="2105"/>
                        </a:cubicBezTo>
                        <a:cubicBezTo>
                          <a:pt x="37" y="2169"/>
                          <a:pt x="121" y="2165"/>
                          <a:pt x="128" y="2105"/>
                        </a:cubicBezTo>
                        <a:cubicBezTo>
                          <a:pt x="213" y="1428"/>
                          <a:pt x="222" y="755"/>
                          <a:pt x="219" y="74"/>
                        </a:cubicBezTo>
                        <a:cubicBezTo>
                          <a:pt x="216" y="1"/>
                          <a:pt x="112" y="4"/>
                          <a:pt x="108" y="74"/>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8"/>
                  <p:cNvSpPr/>
                  <p:nvPr/>
                </p:nvSpPr>
                <p:spPr>
                  <a:xfrm>
                    <a:off x="4868235" y="3394299"/>
                    <a:ext cx="30987" cy="145612"/>
                  </a:xfrm>
                  <a:custGeom>
                    <a:avLst/>
                    <a:gdLst/>
                    <a:ahLst/>
                    <a:cxnLst/>
                    <a:rect l="l" t="t" r="r" b="b"/>
                    <a:pathLst>
                      <a:path w="432" h="2030" extrusionOk="0">
                        <a:moveTo>
                          <a:pt x="172" y="64"/>
                        </a:moveTo>
                        <a:cubicBezTo>
                          <a:pt x="82" y="687"/>
                          <a:pt x="58" y="1326"/>
                          <a:pt x="7" y="1955"/>
                        </a:cubicBezTo>
                        <a:cubicBezTo>
                          <a:pt x="1" y="2027"/>
                          <a:pt x="102" y="2030"/>
                          <a:pt x="122" y="1969"/>
                        </a:cubicBezTo>
                        <a:cubicBezTo>
                          <a:pt x="341" y="1370"/>
                          <a:pt x="432" y="693"/>
                          <a:pt x="293" y="64"/>
                        </a:cubicBezTo>
                        <a:cubicBezTo>
                          <a:pt x="280" y="7"/>
                          <a:pt x="179" y="0"/>
                          <a:pt x="172" y="64"/>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8"/>
                  <p:cNvSpPr/>
                  <p:nvPr/>
                </p:nvSpPr>
                <p:spPr>
                  <a:xfrm>
                    <a:off x="4933007" y="3741973"/>
                    <a:ext cx="59464" cy="158954"/>
                  </a:xfrm>
                  <a:custGeom>
                    <a:avLst/>
                    <a:gdLst/>
                    <a:ahLst/>
                    <a:cxnLst/>
                    <a:rect l="l" t="t" r="r" b="b"/>
                    <a:pathLst>
                      <a:path w="829" h="2216" extrusionOk="0">
                        <a:moveTo>
                          <a:pt x="394" y="44"/>
                        </a:moveTo>
                        <a:cubicBezTo>
                          <a:pt x="84" y="573"/>
                          <a:pt x="0" y="1660"/>
                          <a:pt x="417" y="2142"/>
                        </a:cubicBezTo>
                        <a:cubicBezTo>
                          <a:pt x="481" y="2215"/>
                          <a:pt x="627" y="2198"/>
                          <a:pt x="667" y="2111"/>
                        </a:cubicBezTo>
                        <a:cubicBezTo>
                          <a:pt x="829" y="1768"/>
                          <a:pt x="757" y="1421"/>
                          <a:pt x="707" y="1054"/>
                        </a:cubicBezTo>
                        <a:cubicBezTo>
                          <a:pt x="663" y="717"/>
                          <a:pt x="643" y="357"/>
                          <a:pt x="501" y="44"/>
                        </a:cubicBezTo>
                        <a:cubicBezTo>
                          <a:pt x="485" y="1"/>
                          <a:pt x="417" y="7"/>
                          <a:pt x="394" y="44"/>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8"/>
                  <p:cNvSpPr/>
                  <p:nvPr/>
                </p:nvSpPr>
                <p:spPr>
                  <a:xfrm>
                    <a:off x="4994335" y="3601669"/>
                    <a:ext cx="32350" cy="143962"/>
                  </a:xfrm>
                  <a:custGeom>
                    <a:avLst/>
                    <a:gdLst/>
                    <a:ahLst/>
                    <a:cxnLst/>
                    <a:rect l="l" t="t" r="r" b="b"/>
                    <a:pathLst>
                      <a:path w="451" h="2007" extrusionOk="0">
                        <a:moveTo>
                          <a:pt x="91" y="152"/>
                        </a:moveTo>
                        <a:cubicBezTo>
                          <a:pt x="27" y="717"/>
                          <a:pt x="0" y="1310"/>
                          <a:pt x="37" y="1872"/>
                        </a:cubicBezTo>
                        <a:cubicBezTo>
                          <a:pt x="44" y="1987"/>
                          <a:pt x="196" y="2007"/>
                          <a:pt x="232" y="1899"/>
                        </a:cubicBezTo>
                        <a:cubicBezTo>
                          <a:pt x="431" y="1344"/>
                          <a:pt x="451" y="701"/>
                          <a:pt x="303" y="125"/>
                        </a:cubicBezTo>
                        <a:cubicBezTo>
                          <a:pt x="269" y="1"/>
                          <a:pt x="104" y="41"/>
                          <a:pt x="91" y="152"/>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8"/>
                  <p:cNvSpPr/>
                  <p:nvPr/>
                </p:nvSpPr>
                <p:spPr>
                  <a:xfrm>
                    <a:off x="4839973" y="3612501"/>
                    <a:ext cx="30270" cy="131481"/>
                  </a:xfrm>
                  <a:custGeom>
                    <a:avLst/>
                    <a:gdLst/>
                    <a:ahLst/>
                    <a:cxnLst/>
                    <a:rect l="l" t="t" r="r" b="b"/>
                    <a:pathLst>
                      <a:path w="422" h="1833" extrusionOk="0">
                        <a:moveTo>
                          <a:pt x="41" y="89"/>
                        </a:moveTo>
                        <a:cubicBezTo>
                          <a:pt x="28" y="627"/>
                          <a:pt x="1" y="1236"/>
                          <a:pt x="190" y="1752"/>
                        </a:cubicBezTo>
                        <a:cubicBezTo>
                          <a:pt x="210" y="1812"/>
                          <a:pt x="321" y="1832"/>
                          <a:pt x="334" y="1752"/>
                        </a:cubicBezTo>
                        <a:cubicBezTo>
                          <a:pt x="422" y="1206"/>
                          <a:pt x="283" y="604"/>
                          <a:pt x="166" y="72"/>
                        </a:cubicBezTo>
                        <a:cubicBezTo>
                          <a:pt x="153" y="1"/>
                          <a:pt x="45" y="18"/>
                          <a:pt x="41" y="89"/>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8"/>
                  <p:cNvSpPr/>
                  <p:nvPr/>
                </p:nvSpPr>
                <p:spPr>
                  <a:xfrm>
                    <a:off x="4599698" y="2013262"/>
                    <a:ext cx="3090865" cy="2402602"/>
                  </a:xfrm>
                  <a:custGeom>
                    <a:avLst/>
                    <a:gdLst/>
                    <a:ahLst/>
                    <a:cxnLst/>
                    <a:rect l="l" t="t" r="r" b="b"/>
                    <a:pathLst>
                      <a:path w="37431" h="29096" extrusionOk="0">
                        <a:moveTo>
                          <a:pt x="3259" y="25925"/>
                        </a:moveTo>
                        <a:cubicBezTo>
                          <a:pt x="6518" y="29096"/>
                          <a:pt x="8635" y="28140"/>
                          <a:pt x="11359" y="27326"/>
                        </a:cubicBezTo>
                        <a:cubicBezTo>
                          <a:pt x="13368" y="28659"/>
                          <a:pt x="16990" y="28571"/>
                          <a:pt x="20088" y="27638"/>
                        </a:cubicBezTo>
                        <a:cubicBezTo>
                          <a:pt x="23430" y="29052"/>
                          <a:pt x="26379" y="28039"/>
                          <a:pt x="28123" y="27251"/>
                        </a:cubicBezTo>
                        <a:cubicBezTo>
                          <a:pt x="30513" y="28177"/>
                          <a:pt x="33415" y="28584"/>
                          <a:pt x="35782" y="26551"/>
                        </a:cubicBezTo>
                        <a:cubicBezTo>
                          <a:pt x="36435" y="25992"/>
                          <a:pt x="36997" y="24838"/>
                          <a:pt x="37431" y="23561"/>
                        </a:cubicBezTo>
                        <a:cubicBezTo>
                          <a:pt x="36637" y="24568"/>
                          <a:pt x="35560" y="25222"/>
                          <a:pt x="33994" y="25164"/>
                        </a:cubicBezTo>
                        <a:cubicBezTo>
                          <a:pt x="29574" y="24995"/>
                          <a:pt x="29359" y="23993"/>
                          <a:pt x="29059" y="23397"/>
                        </a:cubicBezTo>
                        <a:cubicBezTo>
                          <a:pt x="27066" y="24821"/>
                          <a:pt x="21330" y="26844"/>
                          <a:pt x="17661" y="24097"/>
                        </a:cubicBezTo>
                        <a:cubicBezTo>
                          <a:pt x="15748" y="25302"/>
                          <a:pt x="9877" y="26874"/>
                          <a:pt x="8248" y="22784"/>
                        </a:cubicBezTo>
                        <a:cubicBezTo>
                          <a:pt x="7436" y="20761"/>
                          <a:pt x="7066" y="19586"/>
                          <a:pt x="6898" y="18916"/>
                        </a:cubicBezTo>
                        <a:cubicBezTo>
                          <a:pt x="6649" y="20374"/>
                          <a:pt x="7239" y="23592"/>
                          <a:pt x="5168" y="23804"/>
                        </a:cubicBezTo>
                        <a:cubicBezTo>
                          <a:pt x="2414" y="24091"/>
                          <a:pt x="1795" y="15075"/>
                          <a:pt x="3041" y="8339"/>
                        </a:cubicBezTo>
                        <a:cubicBezTo>
                          <a:pt x="3878" y="3795"/>
                          <a:pt x="7831" y="1994"/>
                          <a:pt x="10675" y="2003"/>
                        </a:cubicBezTo>
                        <a:cubicBezTo>
                          <a:pt x="5676" y="1"/>
                          <a:pt x="2767" y="5107"/>
                          <a:pt x="1680" y="8265"/>
                        </a:cubicBezTo>
                        <a:cubicBezTo>
                          <a:pt x="816" y="10783"/>
                          <a:pt x="0" y="22753"/>
                          <a:pt x="3259" y="25925"/>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8"/>
                  <p:cNvSpPr/>
                  <p:nvPr/>
                </p:nvSpPr>
                <p:spPr>
                  <a:xfrm>
                    <a:off x="5875566" y="2310119"/>
                    <a:ext cx="395699" cy="2008224"/>
                  </a:xfrm>
                  <a:custGeom>
                    <a:avLst/>
                    <a:gdLst/>
                    <a:ahLst/>
                    <a:cxnLst/>
                    <a:rect l="l" t="t" r="r" b="b"/>
                    <a:pathLst>
                      <a:path w="4792" h="24320" extrusionOk="0">
                        <a:moveTo>
                          <a:pt x="4704" y="24017"/>
                        </a:moveTo>
                        <a:cubicBezTo>
                          <a:pt x="2704" y="21071"/>
                          <a:pt x="2375" y="16483"/>
                          <a:pt x="1755" y="12998"/>
                        </a:cubicBezTo>
                        <a:cubicBezTo>
                          <a:pt x="1001" y="8743"/>
                          <a:pt x="361" y="4209"/>
                          <a:pt x="2220" y="162"/>
                        </a:cubicBezTo>
                        <a:cubicBezTo>
                          <a:pt x="2257" y="82"/>
                          <a:pt x="2149" y="1"/>
                          <a:pt x="2105" y="85"/>
                        </a:cubicBezTo>
                        <a:cubicBezTo>
                          <a:pt x="1" y="3926"/>
                          <a:pt x="425" y="8046"/>
                          <a:pt x="1200" y="12241"/>
                        </a:cubicBezTo>
                        <a:cubicBezTo>
                          <a:pt x="1903" y="16045"/>
                          <a:pt x="2283" y="20984"/>
                          <a:pt x="4525" y="24188"/>
                        </a:cubicBezTo>
                        <a:cubicBezTo>
                          <a:pt x="4617" y="24319"/>
                          <a:pt x="4791" y="24147"/>
                          <a:pt x="4704" y="2401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8"/>
                  <p:cNvSpPr/>
                  <p:nvPr/>
                </p:nvSpPr>
                <p:spPr>
                  <a:xfrm>
                    <a:off x="6764817" y="2312597"/>
                    <a:ext cx="321217" cy="1984030"/>
                  </a:xfrm>
                  <a:custGeom>
                    <a:avLst/>
                    <a:gdLst/>
                    <a:ahLst/>
                    <a:cxnLst/>
                    <a:rect l="l" t="t" r="r" b="b"/>
                    <a:pathLst>
                      <a:path w="3890" h="24027" extrusionOk="0">
                        <a:moveTo>
                          <a:pt x="3128" y="11645"/>
                        </a:moveTo>
                        <a:cubicBezTo>
                          <a:pt x="2873" y="7451"/>
                          <a:pt x="2078" y="3667"/>
                          <a:pt x="55" y="25"/>
                        </a:cubicBezTo>
                        <a:cubicBezTo>
                          <a:pt x="41" y="1"/>
                          <a:pt x="1" y="21"/>
                          <a:pt x="18" y="45"/>
                        </a:cubicBezTo>
                        <a:cubicBezTo>
                          <a:pt x="1930" y="3512"/>
                          <a:pt x="2550" y="7673"/>
                          <a:pt x="2762" y="11625"/>
                        </a:cubicBezTo>
                        <a:cubicBezTo>
                          <a:pt x="2856" y="13409"/>
                          <a:pt x="2950" y="15247"/>
                          <a:pt x="2886" y="17038"/>
                        </a:cubicBezTo>
                        <a:cubicBezTo>
                          <a:pt x="2822" y="18856"/>
                          <a:pt x="2509" y="21900"/>
                          <a:pt x="1610" y="23468"/>
                        </a:cubicBezTo>
                        <a:cubicBezTo>
                          <a:pt x="1449" y="23747"/>
                          <a:pt x="1853" y="24027"/>
                          <a:pt x="2011" y="23747"/>
                        </a:cubicBezTo>
                        <a:cubicBezTo>
                          <a:pt x="3889" y="20401"/>
                          <a:pt x="3358" y="15355"/>
                          <a:pt x="3128" y="1164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8"/>
                  <p:cNvSpPr/>
                  <p:nvPr/>
                </p:nvSpPr>
                <p:spPr>
                  <a:xfrm>
                    <a:off x="5132637" y="2312101"/>
                    <a:ext cx="478440" cy="1949513"/>
                  </a:xfrm>
                  <a:custGeom>
                    <a:avLst/>
                    <a:gdLst/>
                    <a:ahLst/>
                    <a:cxnLst/>
                    <a:rect l="l" t="t" r="r" b="b"/>
                    <a:pathLst>
                      <a:path w="5794" h="23609" extrusionOk="0">
                        <a:moveTo>
                          <a:pt x="5618" y="431"/>
                        </a:moveTo>
                        <a:cubicBezTo>
                          <a:pt x="1848" y="3030"/>
                          <a:pt x="535" y="7901"/>
                          <a:pt x="522" y="12433"/>
                        </a:cubicBezTo>
                        <a:cubicBezTo>
                          <a:pt x="515" y="14843"/>
                          <a:pt x="656" y="17462"/>
                          <a:pt x="1218" y="19808"/>
                        </a:cubicBezTo>
                        <a:cubicBezTo>
                          <a:pt x="1660" y="21659"/>
                          <a:pt x="3289" y="22928"/>
                          <a:pt x="4969" y="23508"/>
                        </a:cubicBezTo>
                        <a:cubicBezTo>
                          <a:pt x="5171" y="23578"/>
                          <a:pt x="4810" y="23609"/>
                          <a:pt x="4588" y="23568"/>
                        </a:cubicBezTo>
                        <a:cubicBezTo>
                          <a:pt x="3258" y="23323"/>
                          <a:pt x="1824" y="22525"/>
                          <a:pt x="1175" y="21242"/>
                        </a:cubicBezTo>
                        <a:cubicBezTo>
                          <a:pt x="595" y="20097"/>
                          <a:pt x="518" y="18660"/>
                          <a:pt x="377" y="17397"/>
                        </a:cubicBezTo>
                        <a:cubicBezTo>
                          <a:pt x="219" y="15943"/>
                          <a:pt x="94" y="14486"/>
                          <a:pt x="70" y="13022"/>
                        </a:cubicBezTo>
                        <a:cubicBezTo>
                          <a:pt x="0" y="8123"/>
                          <a:pt x="1333" y="2875"/>
                          <a:pt x="5463" y="121"/>
                        </a:cubicBezTo>
                        <a:cubicBezTo>
                          <a:pt x="5645" y="0"/>
                          <a:pt x="5794" y="310"/>
                          <a:pt x="5618" y="43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1431" name="Google Shape;1431;p28"/>
          <p:cNvGrpSpPr/>
          <p:nvPr/>
        </p:nvGrpSpPr>
        <p:grpSpPr>
          <a:xfrm rot="899960" flipH="1">
            <a:off x="-415540" y="176668"/>
            <a:ext cx="2305152" cy="1835391"/>
            <a:chOff x="7175311" y="-105194"/>
            <a:chExt cx="2305221" cy="1835446"/>
          </a:xfrm>
        </p:grpSpPr>
        <p:sp>
          <p:nvSpPr>
            <p:cNvPr id="1432" name="Google Shape;1432;p28"/>
            <p:cNvSpPr/>
            <p:nvPr/>
          </p:nvSpPr>
          <p:spPr>
            <a:xfrm rot="10471135" flipH="1">
              <a:off x="7712569" y="-25796"/>
              <a:ext cx="1717249" cy="1144220"/>
            </a:xfrm>
            <a:custGeom>
              <a:avLst/>
              <a:gdLst/>
              <a:ahLst/>
              <a:cxnLst/>
              <a:rect l="l" t="t" r="r" b="b"/>
              <a:pathLst>
                <a:path w="83794" h="55826" extrusionOk="0">
                  <a:moveTo>
                    <a:pt x="37238" y="13816"/>
                  </a:moveTo>
                  <a:cubicBezTo>
                    <a:pt x="38325" y="15829"/>
                    <a:pt x="38913" y="18072"/>
                    <a:pt x="38670" y="20443"/>
                  </a:cubicBezTo>
                  <a:cubicBezTo>
                    <a:pt x="38409" y="22994"/>
                    <a:pt x="37026" y="25444"/>
                    <a:pt x="34552" y="26391"/>
                  </a:cubicBezTo>
                  <a:cubicBezTo>
                    <a:pt x="33866" y="26654"/>
                    <a:pt x="33121" y="26794"/>
                    <a:pt x="32383" y="26794"/>
                  </a:cubicBezTo>
                  <a:cubicBezTo>
                    <a:pt x="30835" y="26794"/>
                    <a:pt x="29321" y="26178"/>
                    <a:pt x="28460" y="24787"/>
                  </a:cubicBezTo>
                  <a:cubicBezTo>
                    <a:pt x="27235" y="22812"/>
                    <a:pt x="27702" y="20095"/>
                    <a:pt x="28953" y="18251"/>
                  </a:cubicBezTo>
                  <a:cubicBezTo>
                    <a:pt x="30415" y="16096"/>
                    <a:pt x="32966" y="14909"/>
                    <a:pt x="35402" y="14243"/>
                  </a:cubicBezTo>
                  <a:cubicBezTo>
                    <a:pt x="36004" y="14077"/>
                    <a:pt x="36616" y="13938"/>
                    <a:pt x="37238" y="13816"/>
                  </a:cubicBezTo>
                  <a:close/>
                  <a:moveTo>
                    <a:pt x="12461" y="1"/>
                  </a:moveTo>
                  <a:cubicBezTo>
                    <a:pt x="8464" y="1"/>
                    <a:pt x="4467" y="649"/>
                    <a:pt x="669" y="1915"/>
                  </a:cubicBezTo>
                  <a:cubicBezTo>
                    <a:pt x="1" y="2136"/>
                    <a:pt x="193" y="3112"/>
                    <a:pt x="799" y="3112"/>
                  </a:cubicBezTo>
                  <a:cubicBezTo>
                    <a:pt x="859" y="3112"/>
                    <a:pt x="923" y="3103"/>
                    <a:pt x="990" y="3082"/>
                  </a:cubicBezTo>
                  <a:cubicBezTo>
                    <a:pt x="4430" y="2021"/>
                    <a:pt x="8079" y="1482"/>
                    <a:pt x="11738" y="1482"/>
                  </a:cubicBezTo>
                  <a:cubicBezTo>
                    <a:pt x="18905" y="1482"/>
                    <a:pt x="26110" y="3548"/>
                    <a:pt x="31850" y="7801"/>
                  </a:cubicBezTo>
                  <a:cubicBezTo>
                    <a:pt x="33392" y="8945"/>
                    <a:pt x="34847" y="10335"/>
                    <a:pt x="36020" y="11915"/>
                  </a:cubicBezTo>
                  <a:cubicBezTo>
                    <a:pt x="33030" y="12578"/>
                    <a:pt x="30205" y="13833"/>
                    <a:pt x="28189" y="15988"/>
                  </a:cubicBezTo>
                  <a:cubicBezTo>
                    <a:pt x="25256" y="19124"/>
                    <a:pt x="24559" y="24960"/>
                    <a:pt x="28474" y="27656"/>
                  </a:cubicBezTo>
                  <a:cubicBezTo>
                    <a:pt x="29640" y="28459"/>
                    <a:pt x="30941" y="28817"/>
                    <a:pt x="32243" y="28817"/>
                  </a:cubicBezTo>
                  <a:cubicBezTo>
                    <a:pt x="35279" y="28817"/>
                    <a:pt x="38315" y="26867"/>
                    <a:pt x="39627" y="24064"/>
                  </a:cubicBezTo>
                  <a:cubicBezTo>
                    <a:pt x="41241" y="20626"/>
                    <a:pt x="40734" y="16810"/>
                    <a:pt x="39119" y="13518"/>
                  </a:cubicBezTo>
                  <a:cubicBezTo>
                    <a:pt x="40178" y="13390"/>
                    <a:pt x="41251" y="13323"/>
                    <a:pt x="42324" y="13323"/>
                  </a:cubicBezTo>
                  <a:cubicBezTo>
                    <a:pt x="45706" y="13323"/>
                    <a:pt x="49095" y="13982"/>
                    <a:pt x="52076" y="15423"/>
                  </a:cubicBezTo>
                  <a:cubicBezTo>
                    <a:pt x="56559" y="17592"/>
                    <a:pt x="60128" y="21486"/>
                    <a:pt x="61275" y="26394"/>
                  </a:cubicBezTo>
                  <a:cubicBezTo>
                    <a:pt x="62513" y="31692"/>
                    <a:pt x="61329" y="37217"/>
                    <a:pt x="62158" y="42568"/>
                  </a:cubicBezTo>
                  <a:cubicBezTo>
                    <a:pt x="62899" y="47382"/>
                    <a:pt x="65530" y="51479"/>
                    <a:pt x="69834" y="53841"/>
                  </a:cubicBezTo>
                  <a:cubicBezTo>
                    <a:pt x="72145" y="55108"/>
                    <a:pt x="74752" y="55826"/>
                    <a:pt x="77350" y="55826"/>
                  </a:cubicBezTo>
                  <a:cubicBezTo>
                    <a:pt x="79231" y="55826"/>
                    <a:pt x="81107" y="55449"/>
                    <a:pt x="82862" y="54632"/>
                  </a:cubicBezTo>
                  <a:cubicBezTo>
                    <a:pt x="83793" y="54199"/>
                    <a:pt x="83280" y="52760"/>
                    <a:pt x="82374" y="52760"/>
                  </a:cubicBezTo>
                  <a:cubicBezTo>
                    <a:pt x="82283" y="52760"/>
                    <a:pt x="82188" y="52774"/>
                    <a:pt x="82090" y="52806"/>
                  </a:cubicBezTo>
                  <a:cubicBezTo>
                    <a:pt x="80597" y="53284"/>
                    <a:pt x="79052" y="53524"/>
                    <a:pt x="77517" y="53524"/>
                  </a:cubicBezTo>
                  <a:cubicBezTo>
                    <a:pt x="74177" y="53524"/>
                    <a:pt x="70890" y="52385"/>
                    <a:pt x="68314" y="50078"/>
                  </a:cubicBezTo>
                  <a:cubicBezTo>
                    <a:pt x="63582" y="45839"/>
                    <a:pt x="63930" y="39463"/>
                    <a:pt x="63958" y="33637"/>
                  </a:cubicBezTo>
                  <a:cubicBezTo>
                    <a:pt x="63988" y="27941"/>
                    <a:pt x="63176" y="22541"/>
                    <a:pt x="59221" y="18173"/>
                  </a:cubicBezTo>
                  <a:cubicBezTo>
                    <a:pt x="55331" y="13877"/>
                    <a:pt x="49722" y="11692"/>
                    <a:pt x="44011" y="11353"/>
                  </a:cubicBezTo>
                  <a:cubicBezTo>
                    <a:pt x="43380" y="11316"/>
                    <a:pt x="42729" y="11296"/>
                    <a:pt x="42065" y="11296"/>
                  </a:cubicBezTo>
                  <a:cubicBezTo>
                    <a:pt x="40740" y="11296"/>
                    <a:pt x="39363" y="11376"/>
                    <a:pt x="37993" y="11563"/>
                  </a:cubicBezTo>
                  <a:cubicBezTo>
                    <a:pt x="37628" y="11019"/>
                    <a:pt x="37235" y="10491"/>
                    <a:pt x="36816" y="9997"/>
                  </a:cubicBezTo>
                  <a:cubicBezTo>
                    <a:pt x="32783" y="5203"/>
                    <a:pt x="26552" y="2280"/>
                    <a:pt x="20540" y="907"/>
                  </a:cubicBezTo>
                  <a:cubicBezTo>
                    <a:pt x="17888" y="300"/>
                    <a:pt x="15175" y="1"/>
                    <a:pt x="124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3" name="Google Shape;1433;p28"/>
            <p:cNvGrpSpPr/>
            <p:nvPr/>
          </p:nvGrpSpPr>
          <p:grpSpPr>
            <a:xfrm>
              <a:off x="7175311" y="570842"/>
              <a:ext cx="973777" cy="1159410"/>
              <a:chOff x="7156810" y="552340"/>
              <a:chExt cx="973777" cy="1159410"/>
            </a:xfrm>
          </p:grpSpPr>
          <p:grpSp>
            <p:nvGrpSpPr>
              <p:cNvPr id="1434" name="Google Shape;1434;p28"/>
              <p:cNvGrpSpPr/>
              <p:nvPr/>
            </p:nvGrpSpPr>
            <p:grpSpPr>
              <a:xfrm rot="8043138" flipH="1">
                <a:off x="7382119" y="986199"/>
                <a:ext cx="614505" cy="591325"/>
                <a:chOff x="3804957" y="83162"/>
                <a:chExt cx="915523" cy="1017843"/>
              </a:xfrm>
            </p:grpSpPr>
            <p:sp>
              <p:nvSpPr>
                <p:cNvPr id="1435" name="Google Shape;1435;p28"/>
                <p:cNvSpPr/>
                <p:nvPr/>
              </p:nvSpPr>
              <p:spPr>
                <a:xfrm rot="-5807687">
                  <a:off x="3798535" y="186392"/>
                  <a:ext cx="928366" cy="811383"/>
                </a:xfrm>
                <a:custGeom>
                  <a:avLst/>
                  <a:gdLst/>
                  <a:ahLst/>
                  <a:cxnLst/>
                  <a:rect l="l" t="t" r="r" b="b"/>
                  <a:pathLst>
                    <a:path w="14237" h="12443" extrusionOk="0">
                      <a:moveTo>
                        <a:pt x="14163" y="7113"/>
                      </a:moveTo>
                      <a:cubicBezTo>
                        <a:pt x="12873" y="8254"/>
                        <a:pt x="11281" y="9059"/>
                        <a:pt x="9595" y="9419"/>
                      </a:cubicBezTo>
                      <a:cubicBezTo>
                        <a:pt x="10524" y="10183"/>
                        <a:pt x="11190" y="11257"/>
                        <a:pt x="11462" y="12429"/>
                      </a:cubicBezTo>
                      <a:cubicBezTo>
                        <a:pt x="10453" y="12442"/>
                        <a:pt x="9422" y="12354"/>
                        <a:pt x="8487" y="11974"/>
                      </a:cubicBezTo>
                      <a:cubicBezTo>
                        <a:pt x="7554" y="11594"/>
                        <a:pt x="6716" y="10887"/>
                        <a:pt x="6366" y="9941"/>
                      </a:cubicBezTo>
                      <a:cubicBezTo>
                        <a:pt x="5353" y="10567"/>
                        <a:pt x="4046" y="10597"/>
                        <a:pt x="2919" y="10210"/>
                      </a:cubicBezTo>
                      <a:cubicBezTo>
                        <a:pt x="1792" y="9826"/>
                        <a:pt x="828" y="9065"/>
                        <a:pt x="0" y="8210"/>
                      </a:cubicBezTo>
                      <a:cubicBezTo>
                        <a:pt x="1013" y="7605"/>
                        <a:pt x="2811" y="6989"/>
                        <a:pt x="3922" y="7379"/>
                      </a:cubicBezTo>
                      <a:cubicBezTo>
                        <a:pt x="3131" y="5783"/>
                        <a:pt x="2542" y="4336"/>
                        <a:pt x="3205" y="2679"/>
                      </a:cubicBezTo>
                      <a:cubicBezTo>
                        <a:pt x="4349" y="3033"/>
                        <a:pt x="5359" y="3821"/>
                        <a:pt x="5979" y="4851"/>
                      </a:cubicBezTo>
                      <a:cubicBezTo>
                        <a:pt x="6470" y="2868"/>
                        <a:pt x="7773" y="1101"/>
                        <a:pt x="9523" y="47"/>
                      </a:cubicBezTo>
                      <a:cubicBezTo>
                        <a:pt x="9604" y="0"/>
                        <a:pt x="10113" y="1969"/>
                        <a:pt x="10137" y="2151"/>
                      </a:cubicBezTo>
                      <a:cubicBezTo>
                        <a:pt x="10311" y="3491"/>
                        <a:pt x="10089" y="4875"/>
                        <a:pt x="9520" y="6116"/>
                      </a:cubicBezTo>
                      <a:cubicBezTo>
                        <a:pt x="9574" y="6002"/>
                        <a:pt x="10483" y="5985"/>
                        <a:pt x="10611" y="5982"/>
                      </a:cubicBezTo>
                      <a:cubicBezTo>
                        <a:pt x="11231" y="5965"/>
                        <a:pt x="11853" y="6100"/>
                        <a:pt x="12449" y="6254"/>
                      </a:cubicBezTo>
                      <a:cubicBezTo>
                        <a:pt x="12607" y="6295"/>
                        <a:pt x="14237" y="7049"/>
                        <a:pt x="14163" y="7113"/>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8"/>
                <p:cNvSpPr/>
                <p:nvPr/>
              </p:nvSpPr>
              <p:spPr>
                <a:xfrm rot="-5807687">
                  <a:off x="4114074" y="264798"/>
                  <a:ext cx="198754" cy="587198"/>
                </a:xfrm>
                <a:custGeom>
                  <a:avLst/>
                  <a:gdLst/>
                  <a:ahLst/>
                  <a:cxnLst/>
                  <a:rect l="l" t="t" r="r" b="b"/>
                  <a:pathLst>
                    <a:path w="3048" h="9005" extrusionOk="0">
                      <a:moveTo>
                        <a:pt x="3011" y="0"/>
                      </a:moveTo>
                      <a:cubicBezTo>
                        <a:pt x="3000" y="0"/>
                        <a:pt x="2987" y="7"/>
                        <a:pt x="2980" y="17"/>
                      </a:cubicBezTo>
                      <a:cubicBezTo>
                        <a:pt x="2431" y="1141"/>
                        <a:pt x="1920" y="2286"/>
                        <a:pt x="1496" y="3467"/>
                      </a:cubicBezTo>
                      <a:cubicBezTo>
                        <a:pt x="1129" y="4484"/>
                        <a:pt x="806" y="5518"/>
                        <a:pt x="533" y="6565"/>
                      </a:cubicBezTo>
                      <a:lnTo>
                        <a:pt x="620" y="6635"/>
                      </a:lnTo>
                      <a:cubicBezTo>
                        <a:pt x="647" y="6655"/>
                        <a:pt x="654" y="6696"/>
                        <a:pt x="630" y="6722"/>
                      </a:cubicBezTo>
                      <a:cubicBezTo>
                        <a:pt x="617" y="6739"/>
                        <a:pt x="600" y="6747"/>
                        <a:pt x="579" y="6747"/>
                      </a:cubicBezTo>
                      <a:cubicBezTo>
                        <a:pt x="567" y="6747"/>
                        <a:pt x="553" y="6743"/>
                        <a:pt x="543" y="6733"/>
                      </a:cubicBezTo>
                      <a:lnTo>
                        <a:pt x="499" y="6699"/>
                      </a:lnTo>
                      <a:lnTo>
                        <a:pt x="408" y="7062"/>
                      </a:lnTo>
                      <a:cubicBezTo>
                        <a:pt x="341" y="7339"/>
                        <a:pt x="281" y="7618"/>
                        <a:pt x="220" y="7894"/>
                      </a:cubicBezTo>
                      <a:cubicBezTo>
                        <a:pt x="247" y="7891"/>
                        <a:pt x="273" y="7884"/>
                        <a:pt x="301" y="7881"/>
                      </a:cubicBezTo>
                      <a:lnTo>
                        <a:pt x="310" y="7881"/>
                      </a:lnTo>
                      <a:cubicBezTo>
                        <a:pt x="341" y="7881"/>
                        <a:pt x="368" y="7901"/>
                        <a:pt x="374" y="7931"/>
                      </a:cubicBezTo>
                      <a:cubicBezTo>
                        <a:pt x="382" y="7965"/>
                        <a:pt x="357" y="7999"/>
                        <a:pt x="324" y="8005"/>
                      </a:cubicBezTo>
                      <a:cubicBezTo>
                        <a:pt x="281" y="8012"/>
                        <a:pt x="236" y="8022"/>
                        <a:pt x="192" y="8029"/>
                      </a:cubicBezTo>
                      <a:cubicBezTo>
                        <a:pt x="122" y="8355"/>
                        <a:pt x="58" y="8678"/>
                        <a:pt x="1" y="9005"/>
                      </a:cubicBezTo>
                      <a:cubicBezTo>
                        <a:pt x="48" y="8981"/>
                        <a:pt x="95" y="8955"/>
                        <a:pt x="142" y="8924"/>
                      </a:cubicBezTo>
                      <a:cubicBezTo>
                        <a:pt x="149" y="8921"/>
                        <a:pt x="159" y="8914"/>
                        <a:pt x="169" y="8911"/>
                      </a:cubicBezTo>
                      <a:cubicBezTo>
                        <a:pt x="175" y="8928"/>
                        <a:pt x="183" y="8944"/>
                        <a:pt x="189" y="8964"/>
                      </a:cubicBezTo>
                      <a:cubicBezTo>
                        <a:pt x="189" y="8968"/>
                        <a:pt x="192" y="8972"/>
                        <a:pt x="192" y="8975"/>
                      </a:cubicBezTo>
                      <a:cubicBezTo>
                        <a:pt x="226" y="8779"/>
                        <a:pt x="260" y="8588"/>
                        <a:pt x="293" y="8399"/>
                      </a:cubicBezTo>
                      <a:cubicBezTo>
                        <a:pt x="256" y="8366"/>
                        <a:pt x="220" y="8332"/>
                        <a:pt x="183" y="8298"/>
                      </a:cubicBezTo>
                      <a:cubicBezTo>
                        <a:pt x="155" y="8274"/>
                        <a:pt x="152" y="8234"/>
                        <a:pt x="175" y="8207"/>
                      </a:cubicBezTo>
                      <a:cubicBezTo>
                        <a:pt x="189" y="8194"/>
                        <a:pt x="206" y="8187"/>
                        <a:pt x="223" y="8187"/>
                      </a:cubicBezTo>
                      <a:cubicBezTo>
                        <a:pt x="240" y="8187"/>
                        <a:pt x="253" y="8194"/>
                        <a:pt x="267" y="8204"/>
                      </a:cubicBezTo>
                      <a:cubicBezTo>
                        <a:pt x="284" y="8221"/>
                        <a:pt x="304" y="8237"/>
                        <a:pt x="324" y="8254"/>
                      </a:cubicBezTo>
                      <a:cubicBezTo>
                        <a:pt x="382" y="7945"/>
                        <a:pt x="445" y="7639"/>
                        <a:pt x="512" y="7328"/>
                      </a:cubicBezTo>
                      <a:cubicBezTo>
                        <a:pt x="495" y="7339"/>
                        <a:pt x="482" y="7349"/>
                        <a:pt x="466" y="7356"/>
                      </a:cubicBezTo>
                      <a:cubicBezTo>
                        <a:pt x="455" y="7362"/>
                        <a:pt x="445" y="7365"/>
                        <a:pt x="435" y="7365"/>
                      </a:cubicBezTo>
                      <a:cubicBezTo>
                        <a:pt x="411" y="7365"/>
                        <a:pt x="391" y="7353"/>
                        <a:pt x="377" y="7332"/>
                      </a:cubicBezTo>
                      <a:cubicBezTo>
                        <a:pt x="361" y="7302"/>
                        <a:pt x="371" y="7264"/>
                        <a:pt x="402" y="7248"/>
                      </a:cubicBezTo>
                      <a:cubicBezTo>
                        <a:pt x="452" y="7218"/>
                        <a:pt x="499" y="7194"/>
                        <a:pt x="550" y="7167"/>
                      </a:cubicBezTo>
                      <a:cubicBezTo>
                        <a:pt x="553" y="7143"/>
                        <a:pt x="559" y="7123"/>
                        <a:pt x="563" y="7100"/>
                      </a:cubicBezTo>
                      <a:cubicBezTo>
                        <a:pt x="846" y="5885"/>
                        <a:pt x="1196" y="4686"/>
                        <a:pt x="1600" y="3504"/>
                      </a:cubicBezTo>
                      <a:cubicBezTo>
                        <a:pt x="2010" y="2323"/>
                        <a:pt x="2506" y="1175"/>
                        <a:pt x="3040" y="47"/>
                      </a:cubicBezTo>
                      <a:cubicBezTo>
                        <a:pt x="3048" y="30"/>
                        <a:pt x="3040" y="10"/>
                        <a:pt x="3023" y="4"/>
                      </a:cubicBezTo>
                      <a:cubicBezTo>
                        <a:pt x="3020" y="0"/>
                        <a:pt x="3017" y="0"/>
                        <a:pt x="30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8"/>
                <p:cNvSpPr/>
                <p:nvPr/>
              </p:nvSpPr>
              <p:spPr>
                <a:xfrm rot="-5807687">
                  <a:off x="4103405" y="341305"/>
                  <a:ext cx="462325" cy="92465"/>
                </a:xfrm>
                <a:custGeom>
                  <a:avLst/>
                  <a:gdLst/>
                  <a:ahLst/>
                  <a:cxnLst/>
                  <a:rect l="l" t="t" r="r" b="b"/>
                  <a:pathLst>
                    <a:path w="7090" h="1418" extrusionOk="0">
                      <a:moveTo>
                        <a:pt x="5995" y="0"/>
                      </a:moveTo>
                      <a:cubicBezTo>
                        <a:pt x="3723" y="0"/>
                        <a:pt x="1657" y="431"/>
                        <a:pt x="189" y="1219"/>
                      </a:cubicBezTo>
                      <a:cubicBezTo>
                        <a:pt x="138" y="1246"/>
                        <a:pt x="91" y="1270"/>
                        <a:pt x="41" y="1300"/>
                      </a:cubicBezTo>
                      <a:cubicBezTo>
                        <a:pt x="10" y="1316"/>
                        <a:pt x="0" y="1354"/>
                        <a:pt x="16" y="1384"/>
                      </a:cubicBezTo>
                      <a:cubicBezTo>
                        <a:pt x="30" y="1405"/>
                        <a:pt x="50" y="1417"/>
                        <a:pt x="74" y="1417"/>
                      </a:cubicBezTo>
                      <a:cubicBezTo>
                        <a:pt x="84" y="1417"/>
                        <a:pt x="94" y="1414"/>
                        <a:pt x="105" y="1408"/>
                      </a:cubicBezTo>
                      <a:cubicBezTo>
                        <a:pt x="121" y="1401"/>
                        <a:pt x="134" y="1391"/>
                        <a:pt x="151" y="1380"/>
                      </a:cubicBezTo>
                      <a:cubicBezTo>
                        <a:pt x="1606" y="569"/>
                        <a:pt x="3693" y="128"/>
                        <a:pt x="5992" y="128"/>
                      </a:cubicBezTo>
                      <a:cubicBezTo>
                        <a:pt x="6329" y="128"/>
                        <a:pt x="6675" y="135"/>
                        <a:pt x="7022" y="155"/>
                      </a:cubicBezTo>
                      <a:cubicBezTo>
                        <a:pt x="7062" y="155"/>
                        <a:pt x="7086" y="132"/>
                        <a:pt x="7090" y="98"/>
                      </a:cubicBezTo>
                      <a:cubicBezTo>
                        <a:pt x="7090" y="61"/>
                        <a:pt x="7062" y="31"/>
                        <a:pt x="7029" y="31"/>
                      </a:cubicBezTo>
                      <a:cubicBezTo>
                        <a:pt x="6679" y="11"/>
                        <a:pt x="6335" y="0"/>
                        <a:pt x="59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8"/>
                <p:cNvSpPr/>
                <p:nvPr/>
              </p:nvSpPr>
              <p:spPr>
                <a:xfrm rot="-5807687">
                  <a:off x="4384816" y="368139"/>
                  <a:ext cx="300348" cy="181604"/>
                </a:xfrm>
                <a:custGeom>
                  <a:avLst/>
                  <a:gdLst/>
                  <a:ahLst/>
                  <a:cxnLst/>
                  <a:rect l="l" t="t" r="r" b="b"/>
                  <a:pathLst>
                    <a:path w="4606" h="2785" extrusionOk="0">
                      <a:moveTo>
                        <a:pt x="71" y="0"/>
                      </a:moveTo>
                      <a:cubicBezTo>
                        <a:pt x="54" y="0"/>
                        <a:pt x="37" y="7"/>
                        <a:pt x="23" y="20"/>
                      </a:cubicBezTo>
                      <a:cubicBezTo>
                        <a:pt x="0" y="47"/>
                        <a:pt x="3" y="87"/>
                        <a:pt x="31" y="111"/>
                      </a:cubicBezTo>
                      <a:cubicBezTo>
                        <a:pt x="68" y="145"/>
                        <a:pt x="104" y="179"/>
                        <a:pt x="141" y="212"/>
                      </a:cubicBezTo>
                      <a:cubicBezTo>
                        <a:pt x="1414" y="1327"/>
                        <a:pt x="2922" y="2215"/>
                        <a:pt x="4515" y="2781"/>
                      </a:cubicBezTo>
                      <a:cubicBezTo>
                        <a:pt x="4521" y="2784"/>
                        <a:pt x="4528" y="2784"/>
                        <a:pt x="4535" y="2784"/>
                      </a:cubicBezTo>
                      <a:cubicBezTo>
                        <a:pt x="4562" y="2784"/>
                        <a:pt x="4585" y="2771"/>
                        <a:pt x="4596" y="2744"/>
                      </a:cubicBezTo>
                      <a:cubicBezTo>
                        <a:pt x="4605" y="2710"/>
                        <a:pt x="4588" y="2673"/>
                        <a:pt x="4558" y="2663"/>
                      </a:cubicBezTo>
                      <a:cubicBezTo>
                        <a:pt x="2956" y="2094"/>
                        <a:pt x="1441" y="1195"/>
                        <a:pt x="172" y="67"/>
                      </a:cubicBezTo>
                      <a:cubicBezTo>
                        <a:pt x="152" y="50"/>
                        <a:pt x="132" y="34"/>
                        <a:pt x="115" y="17"/>
                      </a:cubicBezTo>
                      <a:cubicBezTo>
                        <a:pt x="101" y="7"/>
                        <a:pt x="88" y="0"/>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8"/>
                <p:cNvSpPr/>
                <p:nvPr/>
              </p:nvSpPr>
              <p:spPr>
                <a:xfrm rot="-5807687">
                  <a:off x="4238947" y="610808"/>
                  <a:ext cx="141632" cy="129112"/>
                </a:xfrm>
                <a:custGeom>
                  <a:avLst/>
                  <a:gdLst/>
                  <a:ahLst/>
                  <a:cxnLst/>
                  <a:rect l="l" t="t" r="r" b="b"/>
                  <a:pathLst>
                    <a:path w="2172" h="1980" extrusionOk="0">
                      <a:moveTo>
                        <a:pt x="1" y="0"/>
                      </a:moveTo>
                      <a:cubicBezTo>
                        <a:pt x="14" y="77"/>
                        <a:pt x="24" y="151"/>
                        <a:pt x="34" y="226"/>
                      </a:cubicBezTo>
                      <a:cubicBezTo>
                        <a:pt x="576" y="801"/>
                        <a:pt x="1226" y="1309"/>
                        <a:pt x="1855" y="1808"/>
                      </a:cubicBezTo>
                      <a:lnTo>
                        <a:pt x="2017" y="1932"/>
                      </a:lnTo>
                      <a:lnTo>
                        <a:pt x="2061" y="1966"/>
                      </a:lnTo>
                      <a:cubicBezTo>
                        <a:pt x="2071" y="1976"/>
                        <a:pt x="2085" y="1980"/>
                        <a:pt x="2097" y="1980"/>
                      </a:cubicBezTo>
                      <a:cubicBezTo>
                        <a:pt x="2118" y="1980"/>
                        <a:pt x="2135" y="1972"/>
                        <a:pt x="2148" y="1955"/>
                      </a:cubicBezTo>
                      <a:cubicBezTo>
                        <a:pt x="2172" y="1929"/>
                        <a:pt x="2165" y="1888"/>
                        <a:pt x="2138" y="1868"/>
                      </a:cubicBezTo>
                      <a:lnTo>
                        <a:pt x="2051" y="1798"/>
                      </a:lnTo>
                      <a:lnTo>
                        <a:pt x="1933" y="1707"/>
                      </a:lnTo>
                      <a:cubicBezTo>
                        <a:pt x="1256" y="1175"/>
                        <a:pt x="556" y="62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8"/>
                <p:cNvSpPr/>
                <p:nvPr/>
              </p:nvSpPr>
              <p:spPr>
                <a:xfrm rot="-5807687">
                  <a:off x="4392668" y="660644"/>
                  <a:ext cx="129112" cy="17411"/>
                </a:xfrm>
                <a:custGeom>
                  <a:avLst/>
                  <a:gdLst/>
                  <a:ahLst/>
                  <a:cxnLst/>
                  <a:rect l="l" t="t" r="r" b="b"/>
                  <a:pathLst>
                    <a:path w="1980" h="267" extrusionOk="0">
                      <a:moveTo>
                        <a:pt x="1908" y="1"/>
                      </a:moveTo>
                      <a:lnTo>
                        <a:pt x="1899" y="1"/>
                      </a:lnTo>
                      <a:cubicBezTo>
                        <a:pt x="1871" y="4"/>
                        <a:pt x="1845" y="11"/>
                        <a:pt x="1818" y="14"/>
                      </a:cubicBezTo>
                      <a:cubicBezTo>
                        <a:pt x="1349" y="99"/>
                        <a:pt x="838" y="139"/>
                        <a:pt x="303" y="139"/>
                      </a:cubicBezTo>
                      <a:cubicBezTo>
                        <a:pt x="218" y="139"/>
                        <a:pt x="134" y="139"/>
                        <a:pt x="50" y="135"/>
                      </a:cubicBezTo>
                      <a:cubicBezTo>
                        <a:pt x="33" y="179"/>
                        <a:pt x="16" y="220"/>
                        <a:pt x="0" y="264"/>
                      </a:cubicBezTo>
                      <a:cubicBezTo>
                        <a:pt x="104" y="264"/>
                        <a:pt x="205" y="267"/>
                        <a:pt x="303" y="267"/>
                      </a:cubicBezTo>
                      <a:cubicBezTo>
                        <a:pt x="828" y="267"/>
                        <a:pt x="1329" y="226"/>
                        <a:pt x="1790" y="149"/>
                      </a:cubicBezTo>
                      <a:cubicBezTo>
                        <a:pt x="1834" y="142"/>
                        <a:pt x="1879" y="132"/>
                        <a:pt x="1922" y="125"/>
                      </a:cubicBezTo>
                      <a:cubicBezTo>
                        <a:pt x="1955" y="119"/>
                        <a:pt x="1980" y="85"/>
                        <a:pt x="1972" y="51"/>
                      </a:cubicBezTo>
                      <a:cubicBezTo>
                        <a:pt x="1966" y="21"/>
                        <a:pt x="1939" y="1"/>
                        <a:pt x="19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8"/>
                <p:cNvSpPr/>
                <p:nvPr/>
              </p:nvSpPr>
              <p:spPr>
                <a:xfrm rot="-5807687">
                  <a:off x="4302425" y="249321"/>
                  <a:ext cx="87183" cy="36060"/>
                </a:xfrm>
                <a:custGeom>
                  <a:avLst/>
                  <a:gdLst/>
                  <a:ahLst/>
                  <a:cxnLst/>
                  <a:rect l="l" t="t" r="r" b="b"/>
                  <a:pathLst>
                    <a:path w="1337" h="553" extrusionOk="0">
                      <a:moveTo>
                        <a:pt x="1043" y="44"/>
                      </a:moveTo>
                      <a:cubicBezTo>
                        <a:pt x="764" y="219"/>
                        <a:pt x="465" y="344"/>
                        <a:pt x="145" y="424"/>
                      </a:cubicBezTo>
                      <a:cubicBezTo>
                        <a:pt x="0" y="458"/>
                        <a:pt x="24" y="552"/>
                        <a:pt x="168" y="519"/>
                      </a:cubicBezTo>
                      <a:cubicBezTo>
                        <a:pt x="549" y="424"/>
                        <a:pt x="902" y="273"/>
                        <a:pt x="1232" y="64"/>
                      </a:cubicBezTo>
                      <a:cubicBezTo>
                        <a:pt x="1337" y="0"/>
                        <a:pt x="1094" y="10"/>
                        <a:pt x="1043" y="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8"/>
                <p:cNvSpPr/>
                <p:nvPr/>
              </p:nvSpPr>
              <p:spPr>
                <a:xfrm rot="-5807687">
                  <a:off x="4347064" y="333782"/>
                  <a:ext cx="82619" cy="27518"/>
                </a:xfrm>
                <a:custGeom>
                  <a:avLst/>
                  <a:gdLst/>
                  <a:ahLst/>
                  <a:cxnLst/>
                  <a:rect l="l" t="t" r="r" b="b"/>
                  <a:pathLst>
                    <a:path w="1267" h="422" extrusionOk="0">
                      <a:moveTo>
                        <a:pt x="1102" y="41"/>
                      </a:moveTo>
                      <a:cubicBezTo>
                        <a:pt x="785" y="136"/>
                        <a:pt x="465" y="220"/>
                        <a:pt x="145" y="293"/>
                      </a:cubicBezTo>
                      <a:cubicBezTo>
                        <a:pt x="0" y="327"/>
                        <a:pt x="24" y="422"/>
                        <a:pt x="169" y="388"/>
                      </a:cubicBezTo>
                      <a:cubicBezTo>
                        <a:pt x="492" y="313"/>
                        <a:pt x="808" y="229"/>
                        <a:pt x="1125" y="136"/>
                      </a:cubicBezTo>
                      <a:cubicBezTo>
                        <a:pt x="1267" y="95"/>
                        <a:pt x="1243" y="1"/>
                        <a:pt x="1102" y="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8"/>
                <p:cNvSpPr/>
                <p:nvPr/>
              </p:nvSpPr>
              <p:spPr>
                <a:xfrm rot="-5807687">
                  <a:off x="4299514" y="325897"/>
                  <a:ext cx="98855" cy="34495"/>
                </a:xfrm>
                <a:custGeom>
                  <a:avLst/>
                  <a:gdLst/>
                  <a:ahLst/>
                  <a:cxnLst/>
                  <a:rect l="l" t="t" r="r" b="b"/>
                  <a:pathLst>
                    <a:path w="1516" h="529" extrusionOk="0">
                      <a:moveTo>
                        <a:pt x="1229" y="38"/>
                      </a:moveTo>
                      <a:cubicBezTo>
                        <a:pt x="909" y="219"/>
                        <a:pt x="572" y="341"/>
                        <a:pt x="209" y="394"/>
                      </a:cubicBezTo>
                      <a:cubicBezTo>
                        <a:pt x="101" y="411"/>
                        <a:pt x="0" y="529"/>
                        <a:pt x="168" y="502"/>
                      </a:cubicBezTo>
                      <a:cubicBezTo>
                        <a:pt x="596" y="438"/>
                        <a:pt x="1000" y="300"/>
                        <a:pt x="1374" y="88"/>
                      </a:cubicBezTo>
                      <a:cubicBezTo>
                        <a:pt x="1515" y="7"/>
                        <a:pt x="1296" y="0"/>
                        <a:pt x="1229" y="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8"/>
                <p:cNvSpPr/>
                <p:nvPr/>
              </p:nvSpPr>
              <p:spPr>
                <a:xfrm rot="-5807687">
                  <a:off x="4367761" y="449514"/>
                  <a:ext cx="88748" cy="18519"/>
                </a:xfrm>
                <a:custGeom>
                  <a:avLst/>
                  <a:gdLst/>
                  <a:ahLst/>
                  <a:cxnLst/>
                  <a:rect l="l" t="t" r="r" b="b"/>
                  <a:pathLst>
                    <a:path w="1361" h="284" extrusionOk="0">
                      <a:moveTo>
                        <a:pt x="1192" y="44"/>
                      </a:moveTo>
                      <a:cubicBezTo>
                        <a:pt x="893" y="132"/>
                        <a:pt x="593" y="169"/>
                        <a:pt x="280" y="152"/>
                      </a:cubicBezTo>
                      <a:cubicBezTo>
                        <a:pt x="220" y="149"/>
                        <a:pt x="1" y="260"/>
                        <a:pt x="128" y="263"/>
                      </a:cubicBezTo>
                      <a:cubicBezTo>
                        <a:pt x="498" y="283"/>
                        <a:pt x="862" y="243"/>
                        <a:pt x="1219" y="139"/>
                      </a:cubicBezTo>
                      <a:cubicBezTo>
                        <a:pt x="1360" y="98"/>
                        <a:pt x="1337" y="0"/>
                        <a:pt x="1192" y="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8"/>
                <p:cNvSpPr/>
                <p:nvPr/>
              </p:nvSpPr>
              <p:spPr>
                <a:xfrm rot="-5807687">
                  <a:off x="4253874" y="791696"/>
                  <a:ext cx="38277" cy="43298"/>
                </a:xfrm>
                <a:custGeom>
                  <a:avLst/>
                  <a:gdLst/>
                  <a:ahLst/>
                  <a:cxnLst/>
                  <a:rect l="l" t="t" r="r" b="b"/>
                  <a:pathLst>
                    <a:path w="587" h="664" extrusionOk="0">
                      <a:moveTo>
                        <a:pt x="27" y="132"/>
                      </a:moveTo>
                      <a:cubicBezTo>
                        <a:pt x="121" y="286"/>
                        <a:pt x="219" y="441"/>
                        <a:pt x="314" y="592"/>
                      </a:cubicBezTo>
                      <a:cubicBezTo>
                        <a:pt x="357" y="664"/>
                        <a:pt x="586" y="572"/>
                        <a:pt x="556" y="529"/>
                      </a:cubicBezTo>
                      <a:cubicBezTo>
                        <a:pt x="462" y="374"/>
                        <a:pt x="364" y="222"/>
                        <a:pt x="269" y="67"/>
                      </a:cubicBezTo>
                      <a:cubicBezTo>
                        <a:pt x="226" y="0"/>
                        <a:pt x="0" y="88"/>
                        <a:pt x="27" y="1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8"/>
                <p:cNvSpPr/>
                <p:nvPr/>
              </p:nvSpPr>
              <p:spPr>
                <a:xfrm rot="-5807687">
                  <a:off x="4342339" y="831945"/>
                  <a:ext cx="110006" cy="16041"/>
                </a:xfrm>
                <a:custGeom>
                  <a:avLst/>
                  <a:gdLst/>
                  <a:ahLst/>
                  <a:cxnLst/>
                  <a:rect l="l" t="t" r="r" b="b"/>
                  <a:pathLst>
                    <a:path w="1687" h="246" extrusionOk="0">
                      <a:moveTo>
                        <a:pt x="1605" y="128"/>
                      </a:moveTo>
                      <a:cubicBezTo>
                        <a:pt x="1141" y="23"/>
                        <a:pt x="680" y="0"/>
                        <a:pt x="209" y="47"/>
                      </a:cubicBezTo>
                      <a:cubicBezTo>
                        <a:pt x="101" y="57"/>
                        <a:pt x="0" y="171"/>
                        <a:pt x="168" y="154"/>
                      </a:cubicBezTo>
                      <a:cubicBezTo>
                        <a:pt x="586" y="111"/>
                        <a:pt x="999" y="138"/>
                        <a:pt x="1407" y="229"/>
                      </a:cubicBezTo>
                      <a:cubicBezTo>
                        <a:pt x="1471" y="246"/>
                        <a:pt x="1686" y="145"/>
                        <a:pt x="1605" y="1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8"/>
                <p:cNvSpPr/>
                <p:nvPr/>
              </p:nvSpPr>
              <p:spPr>
                <a:xfrm rot="-5807687">
                  <a:off x="4443869" y="688527"/>
                  <a:ext cx="104072" cy="13498"/>
                </a:xfrm>
                <a:custGeom>
                  <a:avLst/>
                  <a:gdLst/>
                  <a:ahLst/>
                  <a:cxnLst/>
                  <a:rect l="l" t="t" r="r" b="b"/>
                  <a:pathLst>
                    <a:path w="1596" h="207" extrusionOk="0">
                      <a:moveTo>
                        <a:pt x="1428" y="24"/>
                      </a:moveTo>
                      <a:cubicBezTo>
                        <a:pt x="1047" y="75"/>
                        <a:pt x="663" y="92"/>
                        <a:pt x="280" y="68"/>
                      </a:cubicBezTo>
                      <a:cubicBezTo>
                        <a:pt x="219" y="65"/>
                        <a:pt x="0" y="173"/>
                        <a:pt x="128" y="179"/>
                      </a:cubicBezTo>
                      <a:cubicBezTo>
                        <a:pt x="549" y="206"/>
                        <a:pt x="970" y="189"/>
                        <a:pt x="1387" y="133"/>
                      </a:cubicBezTo>
                      <a:cubicBezTo>
                        <a:pt x="1495" y="119"/>
                        <a:pt x="1596" y="1"/>
                        <a:pt x="1428" y="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8"/>
                <p:cNvSpPr/>
                <p:nvPr/>
              </p:nvSpPr>
              <p:spPr>
                <a:xfrm rot="-5807687">
                  <a:off x="4466865" y="774340"/>
                  <a:ext cx="61948" cy="18715"/>
                </a:xfrm>
                <a:custGeom>
                  <a:avLst/>
                  <a:gdLst/>
                  <a:ahLst/>
                  <a:cxnLst/>
                  <a:rect l="l" t="t" r="r" b="b"/>
                  <a:pathLst>
                    <a:path w="950" h="287" extrusionOk="0">
                      <a:moveTo>
                        <a:pt x="822" y="165"/>
                      </a:moveTo>
                      <a:cubicBezTo>
                        <a:pt x="634" y="142"/>
                        <a:pt x="458" y="94"/>
                        <a:pt x="280" y="24"/>
                      </a:cubicBezTo>
                      <a:cubicBezTo>
                        <a:pt x="219" y="1"/>
                        <a:pt x="0" y="94"/>
                        <a:pt x="84" y="128"/>
                      </a:cubicBezTo>
                      <a:cubicBezTo>
                        <a:pt x="273" y="206"/>
                        <a:pt x="465" y="253"/>
                        <a:pt x="667" y="279"/>
                      </a:cubicBezTo>
                      <a:cubicBezTo>
                        <a:pt x="730" y="287"/>
                        <a:pt x="949" y="182"/>
                        <a:pt x="822" y="1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8"/>
                <p:cNvSpPr/>
                <p:nvPr/>
              </p:nvSpPr>
              <p:spPr>
                <a:xfrm rot="-5807687">
                  <a:off x="4290241" y="641816"/>
                  <a:ext cx="121222" cy="87183"/>
                </a:xfrm>
                <a:custGeom>
                  <a:avLst/>
                  <a:gdLst/>
                  <a:ahLst/>
                  <a:cxnLst/>
                  <a:rect l="l" t="t" r="r" b="b"/>
                  <a:pathLst>
                    <a:path w="1859" h="1337" extrusionOk="0">
                      <a:moveTo>
                        <a:pt x="1775" y="1202"/>
                      </a:moveTo>
                      <a:cubicBezTo>
                        <a:pt x="1206" y="905"/>
                        <a:pt x="641" y="593"/>
                        <a:pt x="270" y="54"/>
                      </a:cubicBezTo>
                      <a:cubicBezTo>
                        <a:pt x="233" y="0"/>
                        <a:pt x="1" y="77"/>
                        <a:pt x="44" y="142"/>
                      </a:cubicBezTo>
                      <a:cubicBezTo>
                        <a:pt x="422" y="690"/>
                        <a:pt x="1001" y="1003"/>
                        <a:pt x="1576" y="1306"/>
                      </a:cubicBezTo>
                      <a:cubicBezTo>
                        <a:pt x="1634" y="1337"/>
                        <a:pt x="1859" y="1245"/>
                        <a:pt x="1775" y="12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0" name="Google Shape;1450;p28"/>
              <p:cNvGrpSpPr/>
              <p:nvPr/>
            </p:nvGrpSpPr>
            <p:grpSpPr>
              <a:xfrm rot="-8235155" flipH="1">
                <a:off x="7320053" y="665687"/>
                <a:ext cx="647290" cy="690442"/>
                <a:chOff x="3804957" y="83162"/>
                <a:chExt cx="915523" cy="1017843"/>
              </a:xfrm>
            </p:grpSpPr>
            <p:sp>
              <p:nvSpPr>
                <p:cNvPr id="1451" name="Google Shape;1451;p28"/>
                <p:cNvSpPr/>
                <p:nvPr/>
              </p:nvSpPr>
              <p:spPr>
                <a:xfrm rot="-5807687">
                  <a:off x="3798535" y="186392"/>
                  <a:ext cx="928366" cy="811383"/>
                </a:xfrm>
                <a:custGeom>
                  <a:avLst/>
                  <a:gdLst/>
                  <a:ahLst/>
                  <a:cxnLst/>
                  <a:rect l="l" t="t" r="r" b="b"/>
                  <a:pathLst>
                    <a:path w="14237" h="12443" extrusionOk="0">
                      <a:moveTo>
                        <a:pt x="14163" y="7113"/>
                      </a:moveTo>
                      <a:cubicBezTo>
                        <a:pt x="12873" y="8254"/>
                        <a:pt x="11281" y="9059"/>
                        <a:pt x="9595" y="9419"/>
                      </a:cubicBezTo>
                      <a:cubicBezTo>
                        <a:pt x="10524" y="10183"/>
                        <a:pt x="11190" y="11257"/>
                        <a:pt x="11462" y="12429"/>
                      </a:cubicBezTo>
                      <a:cubicBezTo>
                        <a:pt x="10453" y="12442"/>
                        <a:pt x="9422" y="12354"/>
                        <a:pt x="8487" y="11974"/>
                      </a:cubicBezTo>
                      <a:cubicBezTo>
                        <a:pt x="7554" y="11594"/>
                        <a:pt x="6716" y="10887"/>
                        <a:pt x="6366" y="9941"/>
                      </a:cubicBezTo>
                      <a:cubicBezTo>
                        <a:pt x="5353" y="10567"/>
                        <a:pt x="4046" y="10597"/>
                        <a:pt x="2919" y="10210"/>
                      </a:cubicBezTo>
                      <a:cubicBezTo>
                        <a:pt x="1792" y="9826"/>
                        <a:pt x="828" y="9065"/>
                        <a:pt x="0" y="8210"/>
                      </a:cubicBezTo>
                      <a:cubicBezTo>
                        <a:pt x="1013" y="7605"/>
                        <a:pt x="2811" y="6989"/>
                        <a:pt x="3922" y="7379"/>
                      </a:cubicBezTo>
                      <a:cubicBezTo>
                        <a:pt x="3131" y="5783"/>
                        <a:pt x="2542" y="4336"/>
                        <a:pt x="3205" y="2679"/>
                      </a:cubicBezTo>
                      <a:cubicBezTo>
                        <a:pt x="4349" y="3033"/>
                        <a:pt x="5359" y="3821"/>
                        <a:pt x="5979" y="4851"/>
                      </a:cubicBezTo>
                      <a:cubicBezTo>
                        <a:pt x="6470" y="2868"/>
                        <a:pt x="7773" y="1101"/>
                        <a:pt x="9523" y="47"/>
                      </a:cubicBezTo>
                      <a:cubicBezTo>
                        <a:pt x="9604" y="0"/>
                        <a:pt x="10113" y="1969"/>
                        <a:pt x="10137" y="2151"/>
                      </a:cubicBezTo>
                      <a:cubicBezTo>
                        <a:pt x="10311" y="3491"/>
                        <a:pt x="10089" y="4875"/>
                        <a:pt x="9520" y="6116"/>
                      </a:cubicBezTo>
                      <a:cubicBezTo>
                        <a:pt x="9574" y="6002"/>
                        <a:pt x="10483" y="5985"/>
                        <a:pt x="10611" y="5982"/>
                      </a:cubicBezTo>
                      <a:cubicBezTo>
                        <a:pt x="11231" y="5965"/>
                        <a:pt x="11853" y="6100"/>
                        <a:pt x="12449" y="6254"/>
                      </a:cubicBezTo>
                      <a:cubicBezTo>
                        <a:pt x="12607" y="6295"/>
                        <a:pt x="14237" y="7049"/>
                        <a:pt x="14163" y="711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8"/>
                <p:cNvSpPr/>
                <p:nvPr/>
              </p:nvSpPr>
              <p:spPr>
                <a:xfrm rot="-5807687">
                  <a:off x="4114074" y="264798"/>
                  <a:ext cx="198754" cy="587198"/>
                </a:xfrm>
                <a:custGeom>
                  <a:avLst/>
                  <a:gdLst/>
                  <a:ahLst/>
                  <a:cxnLst/>
                  <a:rect l="l" t="t" r="r" b="b"/>
                  <a:pathLst>
                    <a:path w="3048" h="9005" extrusionOk="0">
                      <a:moveTo>
                        <a:pt x="3011" y="0"/>
                      </a:moveTo>
                      <a:cubicBezTo>
                        <a:pt x="3000" y="0"/>
                        <a:pt x="2987" y="7"/>
                        <a:pt x="2980" y="17"/>
                      </a:cubicBezTo>
                      <a:cubicBezTo>
                        <a:pt x="2431" y="1141"/>
                        <a:pt x="1920" y="2286"/>
                        <a:pt x="1496" y="3467"/>
                      </a:cubicBezTo>
                      <a:cubicBezTo>
                        <a:pt x="1129" y="4484"/>
                        <a:pt x="806" y="5518"/>
                        <a:pt x="533" y="6565"/>
                      </a:cubicBezTo>
                      <a:lnTo>
                        <a:pt x="620" y="6635"/>
                      </a:lnTo>
                      <a:cubicBezTo>
                        <a:pt x="647" y="6655"/>
                        <a:pt x="654" y="6696"/>
                        <a:pt x="630" y="6722"/>
                      </a:cubicBezTo>
                      <a:cubicBezTo>
                        <a:pt x="617" y="6739"/>
                        <a:pt x="600" y="6747"/>
                        <a:pt x="579" y="6747"/>
                      </a:cubicBezTo>
                      <a:cubicBezTo>
                        <a:pt x="567" y="6747"/>
                        <a:pt x="553" y="6743"/>
                        <a:pt x="543" y="6733"/>
                      </a:cubicBezTo>
                      <a:lnTo>
                        <a:pt x="499" y="6699"/>
                      </a:lnTo>
                      <a:lnTo>
                        <a:pt x="408" y="7062"/>
                      </a:lnTo>
                      <a:cubicBezTo>
                        <a:pt x="341" y="7339"/>
                        <a:pt x="281" y="7618"/>
                        <a:pt x="220" y="7894"/>
                      </a:cubicBezTo>
                      <a:cubicBezTo>
                        <a:pt x="247" y="7891"/>
                        <a:pt x="273" y="7884"/>
                        <a:pt x="301" y="7881"/>
                      </a:cubicBezTo>
                      <a:lnTo>
                        <a:pt x="310" y="7881"/>
                      </a:lnTo>
                      <a:cubicBezTo>
                        <a:pt x="341" y="7881"/>
                        <a:pt x="368" y="7901"/>
                        <a:pt x="374" y="7931"/>
                      </a:cubicBezTo>
                      <a:cubicBezTo>
                        <a:pt x="382" y="7965"/>
                        <a:pt x="357" y="7999"/>
                        <a:pt x="324" y="8005"/>
                      </a:cubicBezTo>
                      <a:cubicBezTo>
                        <a:pt x="281" y="8012"/>
                        <a:pt x="236" y="8022"/>
                        <a:pt x="192" y="8029"/>
                      </a:cubicBezTo>
                      <a:cubicBezTo>
                        <a:pt x="122" y="8355"/>
                        <a:pt x="58" y="8678"/>
                        <a:pt x="1" y="9005"/>
                      </a:cubicBezTo>
                      <a:cubicBezTo>
                        <a:pt x="48" y="8981"/>
                        <a:pt x="95" y="8955"/>
                        <a:pt x="142" y="8924"/>
                      </a:cubicBezTo>
                      <a:cubicBezTo>
                        <a:pt x="149" y="8921"/>
                        <a:pt x="159" y="8914"/>
                        <a:pt x="169" y="8911"/>
                      </a:cubicBezTo>
                      <a:cubicBezTo>
                        <a:pt x="175" y="8928"/>
                        <a:pt x="183" y="8944"/>
                        <a:pt x="189" y="8964"/>
                      </a:cubicBezTo>
                      <a:cubicBezTo>
                        <a:pt x="189" y="8968"/>
                        <a:pt x="192" y="8972"/>
                        <a:pt x="192" y="8975"/>
                      </a:cubicBezTo>
                      <a:cubicBezTo>
                        <a:pt x="226" y="8779"/>
                        <a:pt x="260" y="8588"/>
                        <a:pt x="293" y="8399"/>
                      </a:cubicBezTo>
                      <a:cubicBezTo>
                        <a:pt x="256" y="8366"/>
                        <a:pt x="220" y="8332"/>
                        <a:pt x="183" y="8298"/>
                      </a:cubicBezTo>
                      <a:cubicBezTo>
                        <a:pt x="155" y="8274"/>
                        <a:pt x="152" y="8234"/>
                        <a:pt x="175" y="8207"/>
                      </a:cubicBezTo>
                      <a:cubicBezTo>
                        <a:pt x="189" y="8194"/>
                        <a:pt x="206" y="8187"/>
                        <a:pt x="223" y="8187"/>
                      </a:cubicBezTo>
                      <a:cubicBezTo>
                        <a:pt x="240" y="8187"/>
                        <a:pt x="253" y="8194"/>
                        <a:pt x="267" y="8204"/>
                      </a:cubicBezTo>
                      <a:cubicBezTo>
                        <a:pt x="284" y="8221"/>
                        <a:pt x="304" y="8237"/>
                        <a:pt x="324" y="8254"/>
                      </a:cubicBezTo>
                      <a:cubicBezTo>
                        <a:pt x="382" y="7945"/>
                        <a:pt x="445" y="7639"/>
                        <a:pt x="512" y="7328"/>
                      </a:cubicBezTo>
                      <a:cubicBezTo>
                        <a:pt x="495" y="7339"/>
                        <a:pt x="482" y="7349"/>
                        <a:pt x="466" y="7356"/>
                      </a:cubicBezTo>
                      <a:cubicBezTo>
                        <a:pt x="455" y="7362"/>
                        <a:pt x="445" y="7365"/>
                        <a:pt x="435" y="7365"/>
                      </a:cubicBezTo>
                      <a:cubicBezTo>
                        <a:pt x="411" y="7365"/>
                        <a:pt x="391" y="7353"/>
                        <a:pt x="377" y="7332"/>
                      </a:cubicBezTo>
                      <a:cubicBezTo>
                        <a:pt x="361" y="7302"/>
                        <a:pt x="371" y="7264"/>
                        <a:pt x="402" y="7248"/>
                      </a:cubicBezTo>
                      <a:cubicBezTo>
                        <a:pt x="452" y="7218"/>
                        <a:pt x="499" y="7194"/>
                        <a:pt x="550" y="7167"/>
                      </a:cubicBezTo>
                      <a:cubicBezTo>
                        <a:pt x="553" y="7143"/>
                        <a:pt x="559" y="7123"/>
                        <a:pt x="563" y="7100"/>
                      </a:cubicBezTo>
                      <a:cubicBezTo>
                        <a:pt x="846" y="5885"/>
                        <a:pt x="1196" y="4686"/>
                        <a:pt x="1600" y="3504"/>
                      </a:cubicBezTo>
                      <a:cubicBezTo>
                        <a:pt x="2010" y="2323"/>
                        <a:pt x="2506" y="1175"/>
                        <a:pt x="3040" y="47"/>
                      </a:cubicBezTo>
                      <a:cubicBezTo>
                        <a:pt x="3048" y="30"/>
                        <a:pt x="3040" y="10"/>
                        <a:pt x="3023" y="4"/>
                      </a:cubicBezTo>
                      <a:cubicBezTo>
                        <a:pt x="3020" y="0"/>
                        <a:pt x="3017" y="0"/>
                        <a:pt x="3011"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8"/>
                <p:cNvSpPr/>
                <p:nvPr/>
              </p:nvSpPr>
              <p:spPr>
                <a:xfrm rot="-5807687">
                  <a:off x="4103405" y="341305"/>
                  <a:ext cx="462325" cy="92465"/>
                </a:xfrm>
                <a:custGeom>
                  <a:avLst/>
                  <a:gdLst/>
                  <a:ahLst/>
                  <a:cxnLst/>
                  <a:rect l="l" t="t" r="r" b="b"/>
                  <a:pathLst>
                    <a:path w="7090" h="1418" extrusionOk="0">
                      <a:moveTo>
                        <a:pt x="5995" y="0"/>
                      </a:moveTo>
                      <a:cubicBezTo>
                        <a:pt x="3723" y="0"/>
                        <a:pt x="1657" y="431"/>
                        <a:pt x="189" y="1219"/>
                      </a:cubicBezTo>
                      <a:cubicBezTo>
                        <a:pt x="138" y="1246"/>
                        <a:pt x="91" y="1270"/>
                        <a:pt x="41" y="1300"/>
                      </a:cubicBezTo>
                      <a:cubicBezTo>
                        <a:pt x="10" y="1316"/>
                        <a:pt x="0" y="1354"/>
                        <a:pt x="16" y="1384"/>
                      </a:cubicBezTo>
                      <a:cubicBezTo>
                        <a:pt x="30" y="1405"/>
                        <a:pt x="50" y="1417"/>
                        <a:pt x="74" y="1417"/>
                      </a:cubicBezTo>
                      <a:cubicBezTo>
                        <a:pt x="84" y="1417"/>
                        <a:pt x="94" y="1414"/>
                        <a:pt x="105" y="1408"/>
                      </a:cubicBezTo>
                      <a:cubicBezTo>
                        <a:pt x="121" y="1401"/>
                        <a:pt x="134" y="1391"/>
                        <a:pt x="151" y="1380"/>
                      </a:cubicBezTo>
                      <a:cubicBezTo>
                        <a:pt x="1606" y="569"/>
                        <a:pt x="3693" y="128"/>
                        <a:pt x="5992" y="128"/>
                      </a:cubicBezTo>
                      <a:cubicBezTo>
                        <a:pt x="6329" y="128"/>
                        <a:pt x="6675" y="135"/>
                        <a:pt x="7022" y="155"/>
                      </a:cubicBezTo>
                      <a:cubicBezTo>
                        <a:pt x="7062" y="155"/>
                        <a:pt x="7086" y="132"/>
                        <a:pt x="7090" y="98"/>
                      </a:cubicBezTo>
                      <a:cubicBezTo>
                        <a:pt x="7090" y="61"/>
                        <a:pt x="7062" y="31"/>
                        <a:pt x="7029" y="31"/>
                      </a:cubicBezTo>
                      <a:cubicBezTo>
                        <a:pt x="6679" y="11"/>
                        <a:pt x="6335" y="0"/>
                        <a:pt x="5995"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8"/>
                <p:cNvSpPr/>
                <p:nvPr/>
              </p:nvSpPr>
              <p:spPr>
                <a:xfrm rot="-5807687">
                  <a:off x="4384816" y="368139"/>
                  <a:ext cx="300348" cy="181604"/>
                </a:xfrm>
                <a:custGeom>
                  <a:avLst/>
                  <a:gdLst/>
                  <a:ahLst/>
                  <a:cxnLst/>
                  <a:rect l="l" t="t" r="r" b="b"/>
                  <a:pathLst>
                    <a:path w="4606" h="2785" extrusionOk="0">
                      <a:moveTo>
                        <a:pt x="71" y="0"/>
                      </a:moveTo>
                      <a:cubicBezTo>
                        <a:pt x="54" y="0"/>
                        <a:pt x="37" y="7"/>
                        <a:pt x="23" y="20"/>
                      </a:cubicBezTo>
                      <a:cubicBezTo>
                        <a:pt x="0" y="47"/>
                        <a:pt x="3" y="87"/>
                        <a:pt x="31" y="111"/>
                      </a:cubicBezTo>
                      <a:cubicBezTo>
                        <a:pt x="68" y="145"/>
                        <a:pt x="104" y="179"/>
                        <a:pt x="141" y="212"/>
                      </a:cubicBezTo>
                      <a:cubicBezTo>
                        <a:pt x="1414" y="1327"/>
                        <a:pt x="2922" y="2215"/>
                        <a:pt x="4515" y="2781"/>
                      </a:cubicBezTo>
                      <a:cubicBezTo>
                        <a:pt x="4521" y="2784"/>
                        <a:pt x="4528" y="2784"/>
                        <a:pt x="4535" y="2784"/>
                      </a:cubicBezTo>
                      <a:cubicBezTo>
                        <a:pt x="4562" y="2784"/>
                        <a:pt x="4585" y="2771"/>
                        <a:pt x="4596" y="2744"/>
                      </a:cubicBezTo>
                      <a:cubicBezTo>
                        <a:pt x="4605" y="2710"/>
                        <a:pt x="4588" y="2673"/>
                        <a:pt x="4558" y="2663"/>
                      </a:cubicBezTo>
                      <a:cubicBezTo>
                        <a:pt x="2956" y="2094"/>
                        <a:pt x="1441" y="1195"/>
                        <a:pt x="172" y="67"/>
                      </a:cubicBezTo>
                      <a:cubicBezTo>
                        <a:pt x="152" y="50"/>
                        <a:pt x="132" y="34"/>
                        <a:pt x="115" y="17"/>
                      </a:cubicBezTo>
                      <a:cubicBezTo>
                        <a:pt x="101" y="7"/>
                        <a:pt x="88" y="0"/>
                        <a:pt x="71"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8"/>
                <p:cNvSpPr/>
                <p:nvPr/>
              </p:nvSpPr>
              <p:spPr>
                <a:xfrm rot="-5807687">
                  <a:off x="4238947" y="610808"/>
                  <a:ext cx="141632" cy="129112"/>
                </a:xfrm>
                <a:custGeom>
                  <a:avLst/>
                  <a:gdLst/>
                  <a:ahLst/>
                  <a:cxnLst/>
                  <a:rect l="l" t="t" r="r" b="b"/>
                  <a:pathLst>
                    <a:path w="2172" h="1980" extrusionOk="0">
                      <a:moveTo>
                        <a:pt x="1" y="0"/>
                      </a:moveTo>
                      <a:cubicBezTo>
                        <a:pt x="14" y="77"/>
                        <a:pt x="24" y="151"/>
                        <a:pt x="34" y="226"/>
                      </a:cubicBezTo>
                      <a:cubicBezTo>
                        <a:pt x="576" y="801"/>
                        <a:pt x="1226" y="1309"/>
                        <a:pt x="1855" y="1808"/>
                      </a:cubicBezTo>
                      <a:lnTo>
                        <a:pt x="2017" y="1932"/>
                      </a:lnTo>
                      <a:lnTo>
                        <a:pt x="2061" y="1966"/>
                      </a:lnTo>
                      <a:cubicBezTo>
                        <a:pt x="2071" y="1976"/>
                        <a:pt x="2085" y="1980"/>
                        <a:pt x="2097" y="1980"/>
                      </a:cubicBezTo>
                      <a:cubicBezTo>
                        <a:pt x="2118" y="1980"/>
                        <a:pt x="2135" y="1972"/>
                        <a:pt x="2148" y="1955"/>
                      </a:cubicBezTo>
                      <a:cubicBezTo>
                        <a:pt x="2172" y="1929"/>
                        <a:pt x="2165" y="1888"/>
                        <a:pt x="2138" y="1868"/>
                      </a:cubicBezTo>
                      <a:lnTo>
                        <a:pt x="2051" y="1798"/>
                      </a:lnTo>
                      <a:lnTo>
                        <a:pt x="1933" y="1707"/>
                      </a:lnTo>
                      <a:cubicBezTo>
                        <a:pt x="1256" y="1175"/>
                        <a:pt x="556" y="626"/>
                        <a:pt x="1"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8"/>
                <p:cNvSpPr/>
                <p:nvPr/>
              </p:nvSpPr>
              <p:spPr>
                <a:xfrm rot="-5807687">
                  <a:off x="4392668" y="660644"/>
                  <a:ext cx="129112" cy="17411"/>
                </a:xfrm>
                <a:custGeom>
                  <a:avLst/>
                  <a:gdLst/>
                  <a:ahLst/>
                  <a:cxnLst/>
                  <a:rect l="l" t="t" r="r" b="b"/>
                  <a:pathLst>
                    <a:path w="1980" h="267" extrusionOk="0">
                      <a:moveTo>
                        <a:pt x="1908" y="1"/>
                      </a:moveTo>
                      <a:lnTo>
                        <a:pt x="1899" y="1"/>
                      </a:lnTo>
                      <a:cubicBezTo>
                        <a:pt x="1871" y="4"/>
                        <a:pt x="1845" y="11"/>
                        <a:pt x="1818" y="14"/>
                      </a:cubicBezTo>
                      <a:cubicBezTo>
                        <a:pt x="1349" y="99"/>
                        <a:pt x="838" y="139"/>
                        <a:pt x="303" y="139"/>
                      </a:cubicBezTo>
                      <a:cubicBezTo>
                        <a:pt x="218" y="139"/>
                        <a:pt x="134" y="139"/>
                        <a:pt x="50" y="135"/>
                      </a:cubicBezTo>
                      <a:cubicBezTo>
                        <a:pt x="33" y="179"/>
                        <a:pt x="16" y="220"/>
                        <a:pt x="0" y="264"/>
                      </a:cubicBezTo>
                      <a:cubicBezTo>
                        <a:pt x="104" y="264"/>
                        <a:pt x="205" y="267"/>
                        <a:pt x="303" y="267"/>
                      </a:cubicBezTo>
                      <a:cubicBezTo>
                        <a:pt x="828" y="267"/>
                        <a:pt x="1329" y="226"/>
                        <a:pt x="1790" y="149"/>
                      </a:cubicBezTo>
                      <a:cubicBezTo>
                        <a:pt x="1834" y="142"/>
                        <a:pt x="1879" y="132"/>
                        <a:pt x="1922" y="125"/>
                      </a:cubicBezTo>
                      <a:cubicBezTo>
                        <a:pt x="1955" y="119"/>
                        <a:pt x="1980" y="85"/>
                        <a:pt x="1972" y="51"/>
                      </a:cubicBezTo>
                      <a:cubicBezTo>
                        <a:pt x="1966" y="21"/>
                        <a:pt x="1939" y="1"/>
                        <a:pt x="1908" y="1"/>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8"/>
                <p:cNvSpPr/>
                <p:nvPr/>
              </p:nvSpPr>
              <p:spPr>
                <a:xfrm rot="-5807687">
                  <a:off x="4302425" y="249321"/>
                  <a:ext cx="87183" cy="36060"/>
                </a:xfrm>
                <a:custGeom>
                  <a:avLst/>
                  <a:gdLst/>
                  <a:ahLst/>
                  <a:cxnLst/>
                  <a:rect l="l" t="t" r="r" b="b"/>
                  <a:pathLst>
                    <a:path w="1337" h="553" extrusionOk="0">
                      <a:moveTo>
                        <a:pt x="1043" y="44"/>
                      </a:moveTo>
                      <a:cubicBezTo>
                        <a:pt x="764" y="219"/>
                        <a:pt x="465" y="344"/>
                        <a:pt x="145" y="424"/>
                      </a:cubicBezTo>
                      <a:cubicBezTo>
                        <a:pt x="0" y="458"/>
                        <a:pt x="24" y="552"/>
                        <a:pt x="168" y="519"/>
                      </a:cubicBezTo>
                      <a:cubicBezTo>
                        <a:pt x="549" y="424"/>
                        <a:pt x="902" y="273"/>
                        <a:pt x="1232" y="64"/>
                      </a:cubicBezTo>
                      <a:cubicBezTo>
                        <a:pt x="1337" y="0"/>
                        <a:pt x="1094" y="10"/>
                        <a:pt x="1043" y="44"/>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8"/>
                <p:cNvSpPr/>
                <p:nvPr/>
              </p:nvSpPr>
              <p:spPr>
                <a:xfrm rot="-5807687">
                  <a:off x="4347064" y="333782"/>
                  <a:ext cx="82619" cy="27518"/>
                </a:xfrm>
                <a:custGeom>
                  <a:avLst/>
                  <a:gdLst/>
                  <a:ahLst/>
                  <a:cxnLst/>
                  <a:rect l="l" t="t" r="r" b="b"/>
                  <a:pathLst>
                    <a:path w="1267" h="422" extrusionOk="0">
                      <a:moveTo>
                        <a:pt x="1102" y="41"/>
                      </a:moveTo>
                      <a:cubicBezTo>
                        <a:pt x="785" y="136"/>
                        <a:pt x="465" y="220"/>
                        <a:pt x="145" y="293"/>
                      </a:cubicBezTo>
                      <a:cubicBezTo>
                        <a:pt x="0" y="327"/>
                        <a:pt x="24" y="422"/>
                        <a:pt x="169" y="388"/>
                      </a:cubicBezTo>
                      <a:cubicBezTo>
                        <a:pt x="492" y="313"/>
                        <a:pt x="808" y="229"/>
                        <a:pt x="1125" y="136"/>
                      </a:cubicBezTo>
                      <a:cubicBezTo>
                        <a:pt x="1267" y="95"/>
                        <a:pt x="1243" y="1"/>
                        <a:pt x="1102" y="41"/>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8"/>
                <p:cNvSpPr/>
                <p:nvPr/>
              </p:nvSpPr>
              <p:spPr>
                <a:xfrm rot="-5807687">
                  <a:off x="4299514" y="325897"/>
                  <a:ext cx="98855" cy="34495"/>
                </a:xfrm>
                <a:custGeom>
                  <a:avLst/>
                  <a:gdLst/>
                  <a:ahLst/>
                  <a:cxnLst/>
                  <a:rect l="l" t="t" r="r" b="b"/>
                  <a:pathLst>
                    <a:path w="1516" h="529" extrusionOk="0">
                      <a:moveTo>
                        <a:pt x="1229" y="38"/>
                      </a:moveTo>
                      <a:cubicBezTo>
                        <a:pt x="909" y="219"/>
                        <a:pt x="572" y="341"/>
                        <a:pt x="209" y="394"/>
                      </a:cubicBezTo>
                      <a:cubicBezTo>
                        <a:pt x="101" y="411"/>
                        <a:pt x="0" y="529"/>
                        <a:pt x="168" y="502"/>
                      </a:cubicBezTo>
                      <a:cubicBezTo>
                        <a:pt x="596" y="438"/>
                        <a:pt x="1000" y="300"/>
                        <a:pt x="1374" y="88"/>
                      </a:cubicBezTo>
                      <a:cubicBezTo>
                        <a:pt x="1515" y="7"/>
                        <a:pt x="1296" y="0"/>
                        <a:pt x="1229" y="3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8"/>
                <p:cNvSpPr/>
                <p:nvPr/>
              </p:nvSpPr>
              <p:spPr>
                <a:xfrm rot="-5807687">
                  <a:off x="4367761" y="449514"/>
                  <a:ext cx="88748" cy="18519"/>
                </a:xfrm>
                <a:custGeom>
                  <a:avLst/>
                  <a:gdLst/>
                  <a:ahLst/>
                  <a:cxnLst/>
                  <a:rect l="l" t="t" r="r" b="b"/>
                  <a:pathLst>
                    <a:path w="1361" h="284" extrusionOk="0">
                      <a:moveTo>
                        <a:pt x="1192" y="44"/>
                      </a:moveTo>
                      <a:cubicBezTo>
                        <a:pt x="893" y="132"/>
                        <a:pt x="593" y="169"/>
                        <a:pt x="280" y="152"/>
                      </a:cubicBezTo>
                      <a:cubicBezTo>
                        <a:pt x="220" y="149"/>
                        <a:pt x="1" y="260"/>
                        <a:pt x="128" y="263"/>
                      </a:cubicBezTo>
                      <a:cubicBezTo>
                        <a:pt x="498" y="283"/>
                        <a:pt x="862" y="243"/>
                        <a:pt x="1219" y="139"/>
                      </a:cubicBezTo>
                      <a:cubicBezTo>
                        <a:pt x="1360" y="98"/>
                        <a:pt x="1337" y="0"/>
                        <a:pt x="1192" y="44"/>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8"/>
                <p:cNvSpPr/>
                <p:nvPr/>
              </p:nvSpPr>
              <p:spPr>
                <a:xfrm rot="-5807687">
                  <a:off x="4179126" y="802964"/>
                  <a:ext cx="42450" cy="94030"/>
                </a:xfrm>
                <a:custGeom>
                  <a:avLst/>
                  <a:gdLst/>
                  <a:ahLst/>
                  <a:cxnLst/>
                  <a:rect l="l" t="t" r="r" b="b"/>
                  <a:pathLst>
                    <a:path w="651" h="1442" extrusionOk="0">
                      <a:moveTo>
                        <a:pt x="14" y="128"/>
                      </a:moveTo>
                      <a:cubicBezTo>
                        <a:pt x="95" y="559"/>
                        <a:pt x="182" y="980"/>
                        <a:pt x="381" y="1371"/>
                      </a:cubicBezTo>
                      <a:cubicBezTo>
                        <a:pt x="418" y="1441"/>
                        <a:pt x="651" y="1360"/>
                        <a:pt x="623" y="1306"/>
                      </a:cubicBezTo>
                      <a:cubicBezTo>
                        <a:pt x="424" y="916"/>
                        <a:pt x="337" y="492"/>
                        <a:pt x="256" y="64"/>
                      </a:cubicBezTo>
                      <a:cubicBezTo>
                        <a:pt x="247" y="1"/>
                        <a:pt x="0" y="58"/>
                        <a:pt x="14" y="12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8"/>
                <p:cNvSpPr/>
                <p:nvPr/>
              </p:nvSpPr>
              <p:spPr>
                <a:xfrm rot="-5807687">
                  <a:off x="4253874" y="791696"/>
                  <a:ext cx="38277" cy="43298"/>
                </a:xfrm>
                <a:custGeom>
                  <a:avLst/>
                  <a:gdLst/>
                  <a:ahLst/>
                  <a:cxnLst/>
                  <a:rect l="l" t="t" r="r" b="b"/>
                  <a:pathLst>
                    <a:path w="587" h="664" extrusionOk="0">
                      <a:moveTo>
                        <a:pt x="27" y="132"/>
                      </a:moveTo>
                      <a:cubicBezTo>
                        <a:pt x="121" y="286"/>
                        <a:pt x="219" y="441"/>
                        <a:pt x="314" y="592"/>
                      </a:cubicBezTo>
                      <a:cubicBezTo>
                        <a:pt x="357" y="664"/>
                        <a:pt x="586" y="572"/>
                        <a:pt x="556" y="529"/>
                      </a:cubicBezTo>
                      <a:cubicBezTo>
                        <a:pt x="462" y="374"/>
                        <a:pt x="364" y="222"/>
                        <a:pt x="269" y="67"/>
                      </a:cubicBezTo>
                      <a:cubicBezTo>
                        <a:pt x="226" y="0"/>
                        <a:pt x="0" y="88"/>
                        <a:pt x="27" y="132"/>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8"/>
                <p:cNvSpPr/>
                <p:nvPr/>
              </p:nvSpPr>
              <p:spPr>
                <a:xfrm rot="-5807687">
                  <a:off x="4342339" y="831945"/>
                  <a:ext cx="110006" cy="16041"/>
                </a:xfrm>
                <a:custGeom>
                  <a:avLst/>
                  <a:gdLst/>
                  <a:ahLst/>
                  <a:cxnLst/>
                  <a:rect l="l" t="t" r="r" b="b"/>
                  <a:pathLst>
                    <a:path w="1687" h="246" extrusionOk="0">
                      <a:moveTo>
                        <a:pt x="1605" y="128"/>
                      </a:moveTo>
                      <a:cubicBezTo>
                        <a:pt x="1141" y="23"/>
                        <a:pt x="680" y="0"/>
                        <a:pt x="209" y="47"/>
                      </a:cubicBezTo>
                      <a:cubicBezTo>
                        <a:pt x="101" y="57"/>
                        <a:pt x="0" y="171"/>
                        <a:pt x="168" y="154"/>
                      </a:cubicBezTo>
                      <a:cubicBezTo>
                        <a:pt x="586" y="111"/>
                        <a:pt x="999" y="138"/>
                        <a:pt x="1407" y="229"/>
                      </a:cubicBezTo>
                      <a:cubicBezTo>
                        <a:pt x="1471" y="246"/>
                        <a:pt x="1686" y="145"/>
                        <a:pt x="1605" y="12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8"/>
                <p:cNvSpPr/>
                <p:nvPr/>
              </p:nvSpPr>
              <p:spPr>
                <a:xfrm rot="-5807687">
                  <a:off x="4443869" y="688527"/>
                  <a:ext cx="104072" cy="13498"/>
                </a:xfrm>
                <a:custGeom>
                  <a:avLst/>
                  <a:gdLst/>
                  <a:ahLst/>
                  <a:cxnLst/>
                  <a:rect l="l" t="t" r="r" b="b"/>
                  <a:pathLst>
                    <a:path w="1596" h="207" extrusionOk="0">
                      <a:moveTo>
                        <a:pt x="1428" y="24"/>
                      </a:moveTo>
                      <a:cubicBezTo>
                        <a:pt x="1047" y="75"/>
                        <a:pt x="663" y="92"/>
                        <a:pt x="280" y="68"/>
                      </a:cubicBezTo>
                      <a:cubicBezTo>
                        <a:pt x="219" y="65"/>
                        <a:pt x="0" y="173"/>
                        <a:pt x="128" y="179"/>
                      </a:cubicBezTo>
                      <a:cubicBezTo>
                        <a:pt x="549" y="206"/>
                        <a:pt x="970" y="189"/>
                        <a:pt x="1387" y="133"/>
                      </a:cubicBezTo>
                      <a:cubicBezTo>
                        <a:pt x="1495" y="119"/>
                        <a:pt x="1596" y="1"/>
                        <a:pt x="1428" y="24"/>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8"/>
                <p:cNvSpPr/>
                <p:nvPr/>
              </p:nvSpPr>
              <p:spPr>
                <a:xfrm rot="-5807687">
                  <a:off x="4466865" y="774340"/>
                  <a:ext cx="61948" cy="18715"/>
                </a:xfrm>
                <a:custGeom>
                  <a:avLst/>
                  <a:gdLst/>
                  <a:ahLst/>
                  <a:cxnLst/>
                  <a:rect l="l" t="t" r="r" b="b"/>
                  <a:pathLst>
                    <a:path w="950" h="287" extrusionOk="0">
                      <a:moveTo>
                        <a:pt x="822" y="165"/>
                      </a:moveTo>
                      <a:cubicBezTo>
                        <a:pt x="634" y="142"/>
                        <a:pt x="458" y="94"/>
                        <a:pt x="280" y="24"/>
                      </a:cubicBezTo>
                      <a:cubicBezTo>
                        <a:pt x="219" y="1"/>
                        <a:pt x="0" y="94"/>
                        <a:pt x="84" y="128"/>
                      </a:cubicBezTo>
                      <a:cubicBezTo>
                        <a:pt x="273" y="206"/>
                        <a:pt x="465" y="253"/>
                        <a:pt x="667" y="279"/>
                      </a:cubicBezTo>
                      <a:cubicBezTo>
                        <a:pt x="730" y="287"/>
                        <a:pt x="949" y="182"/>
                        <a:pt x="822" y="165"/>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8"/>
                <p:cNvSpPr/>
                <p:nvPr/>
              </p:nvSpPr>
              <p:spPr>
                <a:xfrm rot="-5807687">
                  <a:off x="4290241" y="641816"/>
                  <a:ext cx="121222" cy="87183"/>
                </a:xfrm>
                <a:custGeom>
                  <a:avLst/>
                  <a:gdLst/>
                  <a:ahLst/>
                  <a:cxnLst/>
                  <a:rect l="l" t="t" r="r" b="b"/>
                  <a:pathLst>
                    <a:path w="1859" h="1337" extrusionOk="0">
                      <a:moveTo>
                        <a:pt x="1775" y="1202"/>
                      </a:moveTo>
                      <a:cubicBezTo>
                        <a:pt x="1206" y="905"/>
                        <a:pt x="641" y="593"/>
                        <a:pt x="270" y="54"/>
                      </a:cubicBezTo>
                      <a:cubicBezTo>
                        <a:pt x="233" y="0"/>
                        <a:pt x="1" y="77"/>
                        <a:pt x="44" y="142"/>
                      </a:cubicBezTo>
                      <a:cubicBezTo>
                        <a:pt x="422" y="690"/>
                        <a:pt x="1001" y="1003"/>
                        <a:pt x="1576" y="1306"/>
                      </a:cubicBezTo>
                      <a:cubicBezTo>
                        <a:pt x="1634" y="1337"/>
                        <a:pt x="1859" y="1245"/>
                        <a:pt x="1775" y="1202"/>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67" name="Google Shape;1467;p28"/>
            <p:cNvGrpSpPr/>
            <p:nvPr/>
          </p:nvGrpSpPr>
          <p:grpSpPr>
            <a:xfrm rot="4971062" flipH="1">
              <a:off x="8602670" y="689971"/>
              <a:ext cx="380335" cy="481217"/>
              <a:chOff x="3804957" y="83162"/>
              <a:chExt cx="915523" cy="1017843"/>
            </a:xfrm>
          </p:grpSpPr>
          <p:sp>
            <p:nvSpPr>
              <p:cNvPr id="1468" name="Google Shape;1468;p28"/>
              <p:cNvSpPr/>
              <p:nvPr/>
            </p:nvSpPr>
            <p:spPr>
              <a:xfrm rot="-5807687">
                <a:off x="3798535" y="186392"/>
                <a:ext cx="928366" cy="811383"/>
              </a:xfrm>
              <a:custGeom>
                <a:avLst/>
                <a:gdLst/>
                <a:ahLst/>
                <a:cxnLst/>
                <a:rect l="l" t="t" r="r" b="b"/>
                <a:pathLst>
                  <a:path w="14237" h="12443" extrusionOk="0">
                    <a:moveTo>
                      <a:pt x="14163" y="7113"/>
                    </a:moveTo>
                    <a:cubicBezTo>
                      <a:pt x="12873" y="8254"/>
                      <a:pt x="11281" y="9059"/>
                      <a:pt x="9595" y="9419"/>
                    </a:cubicBezTo>
                    <a:cubicBezTo>
                      <a:pt x="10524" y="10183"/>
                      <a:pt x="11190" y="11257"/>
                      <a:pt x="11462" y="12429"/>
                    </a:cubicBezTo>
                    <a:cubicBezTo>
                      <a:pt x="10453" y="12442"/>
                      <a:pt x="9422" y="12354"/>
                      <a:pt x="8487" y="11974"/>
                    </a:cubicBezTo>
                    <a:cubicBezTo>
                      <a:pt x="7554" y="11594"/>
                      <a:pt x="6716" y="10887"/>
                      <a:pt x="6366" y="9941"/>
                    </a:cubicBezTo>
                    <a:cubicBezTo>
                      <a:pt x="5353" y="10567"/>
                      <a:pt x="4046" y="10597"/>
                      <a:pt x="2919" y="10210"/>
                    </a:cubicBezTo>
                    <a:cubicBezTo>
                      <a:pt x="1792" y="9826"/>
                      <a:pt x="828" y="9065"/>
                      <a:pt x="0" y="8210"/>
                    </a:cubicBezTo>
                    <a:cubicBezTo>
                      <a:pt x="1013" y="7605"/>
                      <a:pt x="2811" y="6989"/>
                      <a:pt x="3922" y="7379"/>
                    </a:cubicBezTo>
                    <a:cubicBezTo>
                      <a:pt x="3131" y="5783"/>
                      <a:pt x="2542" y="4336"/>
                      <a:pt x="3205" y="2679"/>
                    </a:cubicBezTo>
                    <a:cubicBezTo>
                      <a:pt x="4349" y="3033"/>
                      <a:pt x="5359" y="3821"/>
                      <a:pt x="5979" y="4851"/>
                    </a:cubicBezTo>
                    <a:cubicBezTo>
                      <a:pt x="6470" y="2868"/>
                      <a:pt x="7773" y="1101"/>
                      <a:pt x="9523" y="47"/>
                    </a:cubicBezTo>
                    <a:cubicBezTo>
                      <a:pt x="9604" y="0"/>
                      <a:pt x="10113" y="1969"/>
                      <a:pt x="10137" y="2151"/>
                    </a:cubicBezTo>
                    <a:cubicBezTo>
                      <a:pt x="10311" y="3491"/>
                      <a:pt x="10089" y="4875"/>
                      <a:pt x="9520" y="6116"/>
                    </a:cubicBezTo>
                    <a:cubicBezTo>
                      <a:pt x="9574" y="6002"/>
                      <a:pt x="10483" y="5985"/>
                      <a:pt x="10611" y="5982"/>
                    </a:cubicBezTo>
                    <a:cubicBezTo>
                      <a:pt x="11231" y="5965"/>
                      <a:pt x="11853" y="6100"/>
                      <a:pt x="12449" y="6254"/>
                    </a:cubicBezTo>
                    <a:cubicBezTo>
                      <a:pt x="12607" y="6295"/>
                      <a:pt x="14237" y="7049"/>
                      <a:pt x="14163" y="7113"/>
                    </a:cubicBezTo>
                    <a:close/>
                  </a:path>
                </a:pathLst>
              </a:custGeom>
              <a:solidFill>
                <a:srgbClr val="5B8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8"/>
              <p:cNvSpPr/>
              <p:nvPr/>
            </p:nvSpPr>
            <p:spPr>
              <a:xfrm rot="-5807687">
                <a:off x="4114074" y="264798"/>
                <a:ext cx="198754" cy="587198"/>
              </a:xfrm>
              <a:custGeom>
                <a:avLst/>
                <a:gdLst/>
                <a:ahLst/>
                <a:cxnLst/>
                <a:rect l="l" t="t" r="r" b="b"/>
                <a:pathLst>
                  <a:path w="3048" h="9005" extrusionOk="0">
                    <a:moveTo>
                      <a:pt x="3011" y="0"/>
                    </a:moveTo>
                    <a:cubicBezTo>
                      <a:pt x="3000" y="0"/>
                      <a:pt x="2987" y="7"/>
                      <a:pt x="2980" y="17"/>
                    </a:cubicBezTo>
                    <a:cubicBezTo>
                      <a:pt x="2431" y="1141"/>
                      <a:pt x="1920" y="2286"/>
                      <a:pt x="1496" y="3467"/>
                    </a:cubicBezTo>
                    <a:cubicBezTo>
                      <a:pt x="1129" y="4484"/>
                      <a:pt x="806" y="5518"/>
                      <a:pt x="533" y="6565"/>
                    </a:cubicBezTo>
                    <a:lnTo>
                      <a:pt x="620" y="6635"/>
                    </a:lnTo>
                    <a:cubicBezTo>
                      <a:pt x="647" y="6655"/>
                      <a:pt x="654" y="6696"/>
                      <a:pt x="630" y="6722"/>
                    </a:cubicBezTo>
                    <a:cubicBezTo>
                      <a:pt x="617" y="6739"/>
                      <a:pt x="600" y="6747"/>
                      <a:pt x="579" y="6747"/>
                    </a:cubicBezTo>
                    <a:cubicBezTo>
                      <a:pt x="567" y="6747"/>
                      <a:pt x="553" y="6743"/>
                      <a:pt x="543" y="6733"/>
                    </a:cubicBezTo>
                    <a:lnTo>
                      <a:pt x="499" y="6699"/>
                    </a:lnTo>
                    <a:lnTo>
                      <a:pt x="408" y="7062"/>
                    </a:lnTo>
                    <a:cubicBezTo>
                      <a:pt x="341" y="7339"/>
                      <a:pt x="281" y="7618"/>
                      <a:pt x="220" y="7894"/>
                    </a:cubicBezTo>
                    <a:cubicBezTo>
                      <a:pt x="247" y="7891"/>
                      <a:pt x="273" y="7884"/>
                      <a:pt x="301" y="7881"/>
                    </a:cubicBezTo>
                    <a:lnTo>
                      <a:pt x="310" y="7881"/>
                    </a:lnTo>
                    <a:cubicBezTo>
                      <a:pt x="341" y="7881"/>
                      <a:pt x="368" y="7901"/>
                      <a:pt x="374" y="7931"/>
                    </a:cubicBezTo>
                    <a:cubicBezTo>
                      <a:pt x="382" y="7965"/>
                      <a:pt x="357" y="7999"/>
                      <a:pt x="324" y="8005"/>
                    </a:cubicBezTo>
                    <a:cubicBezTo>
                      <a:pt x="281" y="8012"/>
                      <a:pt x="236" y="8022"/>
                      <a:pt x="192" y="8029"/>
                    </a:cubicBezTo>
                    <a:cubicBezTo>
                      <a:pt x="122" y="8355"/>
                      <a:pt x="58" y="8678"/>
                      <a:pt x="1" y="9005"/>
                    </a:cubicBezTo>
                    <a:cubicBezTo>
                      <a:pt x="48" y="8981"/>
                      <a:pt x="95" y="8955"/>
                      <a:pt x="142" y="8924"/>
                    </a:cubicBezTo>
                    <a:cubicBezTo>
                      <a:pt x="149" y="8921"/>
                      <a:pt x="159" y="8914"/>
                      <a:pt x="169" y="8911"/>
                    </a:cubicBezTo>
                    <a:cubicBezTo>
                      <a:pt x="175" y="8928"/>
                      <a:pt x="183" y="8944"/>
                      <a:pt x="189" y="8964"/>
                    </a:cubicBezTo>
                    <a:cubicBezTo>
                      <a:pt x="189" y="8968"/>
                      <a:pt x="192" y="8972"/>
                      <a:pt x="192" y="8975"/>
                    </a:cubicBezTo>
                    <a:cubicBezTo>
                      <a:pt x="226" y="8779"/>
                      <a:pt x="260" y="8588"/>
                      <a:pt x="293" y="8399"/>
                    </a:cubicBezTo>
                    <a:cubicBezTo>
                      <a:pt x="256" y="8366"/>
                      <a:pt x="220" y="8332"/>
                      <a:pt x="183" y="8298"/>
                    </a:cubicBezTo>
                    <a:cubicBezTo>
                      <a:pt x="155" y="8274"/>
                      <a:pt x="152" y="8234"/>
                      <a:pt x="175" y="8207"/>
                    </a:cubicBezTo>
                    <a:cubicBezTo>
                      <a:pt x="189" y="8194"/>
                      <a:pt x="206" y="8187"/>
                      <a:pt x="223" y="8187"/>
                    </a:cubicBezTo>
                    <a:cubicBezTo>
                      <a:pt x="240" y="8187"/>
                      <a:pt x="253" y="8194"/>
                      <a:pt x="267" y="8204"/>
                    </a:cubicBezTo>
                    <a:cubicBezTo>
                      <a:pt x="284" y="8221"/>
                      <a:pt x="304" y="8237"/>
                      <a:pt x="324" y="8254"/>
                    </a:cubicBezTo>
                    <a:cubicBezTo>
                      <a:pt x="382" y="7945"/>
                      <a:pt x="445" y="7639"/>
                      <a:pt x="512" y="7328"/>
                    </a:cubicBezTo>
                    <a:cubicBezTo>
                      <a:pt x="495" y="7339"/>
                      <a:pt x="482" y="7349"/>
                      <a:pt x="466" y="7356"/>
                    </a:cubicBezTo>
                    <a:cubicBezTo>
                      <a:pt x="455" y="7362"/>
                      <a:pt x="445" y="7365"/>
                      <a:pt x="435" y="7365"/>
                    </a:cubicBezTo>
                    <a:cubicBezTo>
                      <a:pt x="411" y="7365"/>
                      <a:pt x="391" y="7353"/>
                      <a:pt x="377" y="7332"/>
                    </a:cubicBezTo>
                    <a:cubicBezTo>
                      <a:pt x="361" y="7302"/>
                      <a:pt x="371" y="7264"/>
                      <a:pt x="402" y="7248"/>
                    </a:cubicBezTo>
                    <a:cubicBezTo>
                      <a:pt x="452" y="7218"/>
                      <a:pt x="499" y="7194"/>
                      <a:pt x="550" y="7167"/>
                    </a:cubicBezTo>
                    <a:cubicBezTo>
                      <a:pt x="553" y="7143"/>
                      <a:pt x="559" y="7123"/>
                      <a:pt x="563" y="7100"/>
                    </a:cubicBezTo>
                    <a:cubicBezTo>
                      <a:pt x="846" y="5885"/>
                      <a:pt x="1196" y="4686"/>
                      <a:pt x="1600" y="3504"/>
                    </a:cubicBezTo>
                    <a:cubicBezTo>
                      <a:pt x="2010" y="2323"/>
                      <a:pt x="2506" y="1175"/>
                      <a:pt x="3040" y="47"/>
                    </a:cubicBezTo>
                    <a:cubicBezTo>
                      <a:pt x="3048" y="30"/>
                      <a:pt x="3040" y="10"/>
                      <a:pt x="3023" y="4"/>
                    </a:cubicBezTo>
                    <a:cubicBezTo>
                      <a:pt x="3020" y="0"/>
                      <a:pt x="3017" y="0"/>
                      <a:pt x="3011" y="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8"/>
              <p:cNvSpPr/>
              <p:nvPr/>
            </p:nvSpPr>
            <p:spPr>
              <a:xfrm rot="-5807687">
                <a:off x="4103405" y="341305"/>
                <a:ext cx="462325" cy="92465"/>
              </a:xfrm>
              <a:custGeom>
                <a:avLst/>
                <a:gdLst/>
                <a:ahLst/>
                <a:cxnLst/>
                <a:rect l="l" t="t" r="r" b="b"/>
                <a:pathLst>
                  <a:path w="7090" h="1418" extrusionOk="0">
                    <a:moveTo>
                      <a:pt x="5995" y="0"/>
                    </a:moveTo>
                    <a:cubicBezTo>
                      <a:pt x="3723" y="0"/>
                      <a:pt x="1657" y="431"/>
                      <a:pt x="189" y="1219"/>
                    </a:cubicBezTo>
                    <a:cubicBezTo>
                      <a:pt x="138" y="1246"/>
                      <a:pt x="91" y="1270"/>
                      <a:pt x="41" y="1300"/>
                    </a:cubicBezTo>
                    <a:cubicBezTo>
                      <a:pt x="10" y="1316"/>
                      <a:pt x="0" y="1354"/>
                      <a:pt x="16" y="1384"/>
                    </a:cubicBezTo>
                    <a:cubicBezTo>
                      <a:pt x="30" y="1405"/>
                      <a:pt x="50" y="1417"/>
                      <a:pt x="74" y="1417"/>
                    </a:cubicBezTo>
                    <a:cubicBezTo>
                      <a:pt x="84" y="1417"/>
                      <a:pt x="94" y="1414"/>
                      <a:pt x="105" y="1408"/>
                    </a:cubicBezTo>
                    <a:cubicBezTo>
                      <a:pt x="121" y="1401"/>
                      <a:pt x="134" y="1391"/>
                      <a:pt x="151" y="1380"/>
                    </a:cubicBezTo>
                    <a:cubicBezTo>
                      <a:pt x="1606" y="569"/>
                      <a:pt x="3693" y="128"/>
                      <a:pt x="5992" y="128"/>
                    </a:cubicBezTo>
                    <a:cubicBezTo>
                      <a:pt x="6329" y="128"/>
                      <a:pt x="6675" y="135"/>
                      <a:pt x="7022" y="155"/>
                    </a:cubicBezTo>
                    <a:cubicBezTo>
                      <a:pt x="7062" y="155"/>
                      <a:pt x="7086" y="132"/>
                      <a:pt x="7090" y="98"/>
                    </a:cubicBezTo>
                    <a:cubicBezTo>
                      <a:pt x="7090" y="61"/>
                      <a:pt x="7062" y="31"/>
                      <a:pt x="7029" y="31"/>
                    </a:cubicBezTo>
                    <a:cubicBezTo>
                      <a:pt x="6679" y="11"/>
                      <a:pt x="6335" y="0"/>
                      <a:pt x="5995" y="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8"/>
              <p:cNvSpPr/>
              <p:nvPr/>
            </p:nvSpPr>
            <p:spPr>
              <a:xfrm rot="-5807687">
                <a:off x="4384816" y="368139"/>
                <a:ext cx="300348" cy="181604"/>
              </a:xfrm>
              <a:custGeom>
                <a:avLst/>
                <a:gdLst/>
                <a:ahLst/>
                <a:cxnLst/>
                <a:rect l="l" t="t" r="r" b="b"/>
                <a:pathLst>
                  <a:path w="4606" h="2785" extrusionOk="0">
                    <a:moveTo>
                      <a:pt x="71" y="0"/>
                    </a:moveTo>
                    <a:cubicBezTo>
                      <a:pt x="54" y="0"/>
                      <a:pt x="37" y="7"/>
                      <a:pt x="23" y="20"/>
                    </a:cubicBezTo>
                    <a:cubicBezTo>
                      <a:pt x="0" y="47"/>
                      <a:pt x="3" y="87"/>
                      <a:pt x="31" y="111"/>
                    </a:cubicBezTo>
                    <a:cubicBezTo>
                      <a:pt x="68" y="145"/>
                      <a:pt x="104" y="179"/>
                      <a:pt x="141" y="212"/>
                    </a:cubicBezTo>
                    <a:cubicBezTo>
                      <a:pt x="1414" y="1327"/>
                      <a:pt x="2922" y="2215"/>
                      <a:pt x="4515" y="2781"/>
                    </a:cubicBezTo>
                    <a:cubicBezTo>
                      <a:pt x="4521" y="2784"/>
                      <a:pt x="4528" y="2784"/>
                      <a:pt x="4535" y="2784"/>
                    </a:cubicBezTo>
                    <a:cubicBezTo>
                      <a:pt x="4562" y="2784"/>
                      <a:pt x="4585" y="2771"/>
                      <a:pt x="4596" y="2744"/>
                    </a:cubicBezTo>
                    <a:cubicBezTo>
                      <a:pt x="4605" y="2710"/>
                      <a:pt x="4588" y="2673"/>
                      <a:pt x="4558" y="2663"/>
                    </a:cubicBezTo>
                    <a:cubicBezTo>
                      <a:pt x="2956" y="2094"/>
                      <a:pt x="1441" y="1195"/>
                      <a:pt x="172" y="67"/>
                    </a:cubicBezTo>
                    <a:cubicBezTo>
                      <a:pt x="152" y="50"/>
                      <a:pt x="132" y="34"/>
                      <a:pt x="115" y="17"/>
                    </a:cubicBezTo>
                    <a:cubicBezTo>
                      <a:pt x="101" y="7"/>
                      <a:pt x="88" y="0"/>
                      <a:pt x="71" y="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8"/>
              <p:cNvSpPr/>
              <p:nvPr/>
            </p:nvSpPr>
            <p:spPr>
              <a:xfrm rot="-5807687">
                <a:off x="4238947" y="610808"/>
                <a:ext cx="141632" cy="129112"/>
              </a:xfrm>
              <a:custGeom>
                <a:avLst/>
                <a:gdLst/>
                <a:ahLst/>
                <a:cxnLst/>
                <a:rect l="l" t="t" r="r" b="b"/>
                <a:pathLst>
                  <a:path w="2172" h="1980" extrusionOk="0">
                    <a:moveTo>
                      <a:pt x="1" y="0"/>
                    </a:moveTo>
                    <a:cubicBezTo>
                      <a:pt x="14" y="77"/>
                      <a:pt x="24" y="151"/>
                      <a:pt x="34" y="226"/>
                    </a:cubicBezTo>
                    <a:cubicBezTo>
                      <a:pt x="576" y="801"/>
                      <a:pt x="1226" y="1309"/>
                      <a:pt x="1855" y="1808"/>
                    </a:cubicBezTo>
                    <a:lnTo>
                      <a:pt x="2017" y="1932"/>
                    </a:lnTo>
                    <a:lnTo>
                      <a:pt x="2061" y="1966"/>
                    </a:lnTo>
                    <a:cubicBezTo>
                      <a:pt x="2071" y="1976"/>
                      <a:pt x="2085" y="1980"/>
                      <a:pt x="2097" y="1980"/>
                    </a:cubicBezTo>
                    <a:cubicBezTo>
                      <a:pt x="2118" y="1980"/>
                      <a:pt x="2135" y="1972"/>
                      <a:pt x="2148" y="1955"/>
                    </a:cubicBezTo>
                    <a:cubicBezTo>
                      <a:pt x="2172" y="1929"/>
                      <a:pt x="2165" y="1888"/>
                      <a:pt x="2138" y="1868"/>
                    </a:cubicBezTo>
                    <a:lnTo>
                      <a:pt x="2051" y="1798"/>
                    </a:lnTo>
                    <a:lnTo>
                      <a:pt x="1933" y="1707"/>
                    </a:lnTo>
                    <a:cubicBezTo>
                      <a:pt x="1256" y="1175"/>
                      <a:pt x="556" y="626"/>
                      <a:pt x="1" y="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8"/>
              <p:cNvSpPr/>
              <p:nvPr/>
            </p:nvSpPr>
            <p:spPr>
              <a:xfrm rot="-5807687">
                <a:off x="4392668" y="660644"/>
                <a:ext cx="129112" cy="17411"/>
              </a:xfrm>
              <a:custGeom>
                <a:avLst/>
                <a:gdLst/>
                <a:ahLst/>
                <a:cxnLst/>
                <a:rect l="l" t="t" r="r" b="b"/>
                <a:pathLst>
                  <a:path w="1980" h="267" extrusionOk="0">
                    <a:moveTo>
                      <a:pt x="1908" y="1"/>
                    </a:moveTo>
                    <a:lnTo>
                      <a:pt x="1899" y="1"/>
                    </a:lnTo>
                    <a:cubicBezTo>
                      <a:pt x="1871" y="4"/>
                      <a:pt x="1845" y="11"/>
                      <a:pt x="1818" y="14"/>
                    </a:cubicBezTo>
                    <a:cubicBezTo>
                      <a:pt x="1349" y="99"/>
                      <a:pt x="838" y="139"/>
                      <a:pt x="303" y="139"/>
                    </a:cubicBezTo>
                    <a:cubicBezTo>
                      <a:pt x="218" y="139"/>
                      <a:pt x="134" y="139"/>
                      <a:pt x="50" y="135"/>
                    </a:cubicBezTo>
                    <a:cubicBezTo>
                      <a:pt x="33" y="179"/>
                      <a:pt x="16" y="220"/>
                      <a:pt x="0" y="264"/>
                    </a:cubicBezTo>
                    <a:cubicBezTo>
                      <a:pt x="104" y="264"/>
                      <a:pt x="205" y="267"/>
                      <a:pt x="303" y="267"/>
                    </a:cubicBezTo>
                    <a:cubicBezTo>
                      <a:pt x="828" y="267"/>
                      <a:pt x="1329" y="226"/>
                      <a:pt x="1790" y="149"/>
                    </a:cubicBezTo>
                    <a:cubicBezTo>
                      <a:pt x="1834" y="142"/>
                      <a:pt x="1879" y="132"/>
                      <a:pt x="1922" y="125"/>
                    </a:cubicBezTo>
                    <a:cubicBezTo>
                      <a:pt x="1955" y="119"/>
                      <a:pt x="1980" y="85"/>
                      <a:pt x="1972" y="51"/>
                    </a:cubicBezTo>
                    <a:cubicBezTo>
                      <a:pt x="1966" y="21"/>
                      <a:pt x="1939" y="1"/>
                      <a:pt x="1908" y="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8"/>
              <p:cNvSpPr/>
              <p:nvPr/>
            </p:nvSpPr>
            <p:spPr>
              <a:xfrm rot="-5807687">
                <a:off x="4302425" y="249321"/>
                <a:ext cx="87183" cy="36060"/>
              </a:xfrm>
              <a:custGeom>
                <a:avLst/>
                <a:gdLst/>
                <a:ahLst/>
                <a:cxnLst/>
                <a:rect l="l" t="t" r="r" b="b"/>
                <a:pathLst>
                  <a:path w="1337" h="553" extrusionOk="0">
                    <a:moveTo>
                      <a:pt x="1043" y="44"/>
                    </a:moveTo>
                    <a:cubicBezTo>
                      <a:pt x="764" y="219"/>
                      <a:pt x="465" y="344"/>
                      <a:pt x="145" y="424"/>
                    </a:cubicBezTo>
                    <a:cubicBezTo>
                      <a:pt x="0" y="458"/>
                      <a:pt x="24" y="552"/>
                      <a:pt x="168" y="519"/>
                    </a:cubicBezTo>
                    <a:cubicBezTo>
                      <a:pt x="549" y="424"/>
                      <a:pt x="902" y="273"/>
                      <a:pt x="1232" y="64"/>
                    </a:cubicBezTo>
                    <a:cubicBezTo>
                      <a:pt x="1337" y="0"/>
                      <a:pt x="1094" y="10"/>
                      <a:pt x="1043" y="44"/>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8"/>
              <p:cNvSpPr/>
              <p:nvPr/>
            </p:nvSpPr>
            <p:spPr>
              <a:xfrm rot="-5807687">
                <a:off x="4347064" y="333782"/>
                <a:ext cx="82619" cy="27518"/>
              </a:xfrm>
              <a:custGeom>
                <a:avLst/>
                <a:gdLst/>
                <a:ahLst/>
                <a:cxnLst/>
                <a:rect l="l" t="t" r="r" b="b"/>
                <a:pathLst>
                  <a:path w="1267" h="422" extrusionOk="0">
                    <a:moveTo>
                      <a:pt x="1102" y="41"/>
                    </a:moveTo>
                    <a:cubicBezTo>
                      <a:pt x="785" y="136"/>
                      <a:pt x="465" y="220"/>
                      <a:pt x="145" y="293"/>
                    </a:cubicBezTo>
                    <a:cubicBezTo>
                      <a:pt x="0" y="327"/>
                      <a:pt x="24" y="422"/>
                      <a:pt x="169" y="388"/>
                    </a:cubicBezTo>
                    <a:cubicBezTo>
                      <a:pt x="492" y="313"/>
                      <a:pt x="808" y="229"/>
                      <a:pt x="1125" y="136"/>
                    </a:cubicBezTo>
                    <a:cubicBezTo>
                      <a:pt x="1267" y="95"/>
                      <a:pt x="1243" y="1"/>
                      <a:pt x="1102" y="4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8"/>
              <p:cNvSpPr/>
              <p:nvPr/>
            </p:nvSpPr>
            <p:spPr>
              <a:xfrm rot="-5807687">
                <a:off x="4299514" y="325897"/>
                <a:ext cx="98855" cy="34495"/>
              </a:xfrm>
              <a:custGeom>
                <a:avLst/>
                <a:gdLst/>
                <a:ahLst/>
                <a:cxnLst/>
                <a:rect l="l" t="t" r="r" b="b"/>
                <a:pathLst>
                  <a:path w="1516" h="529" extrusionOk="0">
                    <a:moveTo>
                      <a:pt x="1229" y="38"/>
                    </a:moveTo>
                    <a:cubicBezTo>
                      <a:pt x="909" y="219"/>
                      <a:pt x="572" y="341"/>
                      <a:pt x="209" y="394"/>
                    </a:cubicBezTo>
                    <a:cubicBezTo>
                      <a:pt x="101" y="411"/>
                      <a:pt x="0" y="529"/>
                      <a:pt x="168" y="502"/>
                    </a:cubicBezTo>
                    <a:cubicBezTo>
                      <a:pt x="596" y="438"/>
                      <a:pt x="1000" y="300"/>
                      <a:pt x="1374" y="88"/>
                    </a:cubicBezTo>
                    <a:cubicBezTo>
                      <a:pt x="1515" y="7"/>
                      <a:pt x="1296" y="0"/>
                      <a:pt x="1229" y="38"/>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8"/>
              <p:cNvSpPr/>
              <p:nvPr/>
            </p:nvSpPr>
            <p:spPr>
              <a:xfrm rot="-5807687">
                <a:off x="4367761" y="449514"/>
                <a:ext cx="88748" cy="18519"/>
              </a:xfrm>
              <a:custGeom>
                <a:avLst/>
                <a:gdLst/>
                <a:ahLst/>
                <a:cxnLst/>
                <a:rect l="l" t="t" r="r" b="b"/>
                <a:pathLst>
                  <a:path w="1361" h="284" extrusionOk="0">
                    <a:moveTo>
                      <a:pt x="1192" y="44"/>
                    </a:moveTo>
                    <a:cubicBezTo>
                      <a:pt x="893" y="132"/>
                      <a:pt x="593" y="169"/>
                      <a:pt x="280" y="152"/>
                    </a:cubicBezTo>
                    <a:cubicBezTo>
                      <a:pt x="220" y="149"/>
                      <a:pt x="1" y="260"/>
                      <a:pt x="128" y="263"/>
                    </a:cubicBezTo>
                    <a:cubicBezTo>
                      <a:pt x="498" y="283"/>
                      <a:pt x="862" y="243"/>
                      <a:pt x="1219" y="139"/>
                    </a:cubicBezTo>
                    <a:cubicBezTo>
                      <a:pt x="1360" y="98"/>
                      <a:pt x="1337" y="0"/>
                      <a:pt x="1192" y="44"/>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8"/>
              <p:cNvSpPr/>
              <p:nvPr/>
            </p:nvSpPr>
            <p:spPr>
              <a:xfrm rot="-5807687">
                <a:off x="4342339" y="831945"/>
                <a:ext cx="110006" cy="16041"/>
              </a:xfrm>
              <a:custGeom>
                <a:avLst/>
                <a:gdLst/>
                <a:ahLst/>
                <a:cxnLst/>
                <a:rect l="l" t="t" r="r" b="b"/>
                <a:pathLst>
                  <a:path w="1687" h="246" extrusionOk="0">
                    <a:moveTo>
                      <a:pt x="1605" y="128"/>
                    </a:moveTo>
                    <a:cubicBezTo>
                      <a:pt x="1141" y="23"/>
                      <a:pt x="680" y="0"/>
                      <a:pt x="209" y="47"/>
                    </a:cubicBezTo>
                    <a:cubicBezTo>
                      <a:pt x="101" y="57"/>
                      <a:pt x="0" y="171"/>
                      <a:pt x="168" y="154"/>
                    </a:cubicBezTo>
                    <a:cubicBezTo>
                      <a:pt x="586" y="111"/>
                      <a:pt x="999" y="138"/>
                      <a:pt x="1407" y="229"/>
                    </a:cubicBezTo>
                    <a:cubicBezTo>
                      <a:pt x="1471" y="246"/>
                      <a:pt x="1686" y="145"/>
                      <a:pt x="1605" y="128"/>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8"/>
              <p:cNvSpPr/>
              <p:nvPr/>
            </p:nvSpPr>
            <p:spPr>
              <a:xfrm rot="-5807687">
                <a:off x="4443869" y="688527"/>
                <a:ext cx="104072" cy="13498"/>
              </a:xfrm>
              <a:custGeom>
                <a:avLst/>
                <a:gdLst/>
                <a:ahLst/>
                <a:cxnLst/>
                <a:rect l="l" t="t" r="r" b="b"/>
                <a:pathLst>
                  <a:path w="1596" h="207" extrusionOk="0">
                    <a:moveTo>
                      <a:pt x="1428" y="24"/>
                    </a:moveTo>
                    <a:cubicBezTo>
                      <a:pt x="1047" y="75"/>
                      <a:pt x="663" y="92"/>
                      <a:pt x="280" y="68"/>
                    </a:cubicBezTo>
                    <a:cubicBezTo>
                      <a:pt x="219" y="65"/>
                      <a:pt x="0" y="173"/>
                      <a:pt x="128" y="179"/>
                    </a:cubicBezTo>
                    <a:cubicBezTo>
                      <a:pt x="549" y="206"/>
                      <a:pt x="970" y="189"/>
                      <a:pt x="1387" y="133"/>
                    </a:cubicBezTo>
                    <a:cubicBezTo>
                      <a:pt x="1495" y="119"/>
                      <a:pt x="1596" y="1"/>
                      <a:pt x="1428" y="24"/>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8"/>
              <p:cNvSpPr/>
              <p:nvPr/>
            </p:nvSpPr>
            <p:spPr>
              <a:xfrm rot="-5807687">
                <a:off x="4466865" y="774340"/>
                <a:ext cx="61948" cy="18715"/>
              </a:xfrm>
              <a:custGeom>
                <a:avLst/>
                <a:gdLst/>
                <a:ahLst/>
                <a:cxnLst/>
                <a:rect l="l" t="t" r="r" b="b"/>
                <a:pathLst>
                  <a:path w="950" h="287" extrusionOk="0">
                    <a:moveTo>
                      <a:pt x="822" y="165"/>
                    </a:moveTo>
                    <a:cubicBezTo>
                      <a:pt x="634" y="142"/>
                      <a:pt x="458" y="94"/>
                      <a:pt x="280" y="24"/>
                    </a:cubicBezTo>
                    <a:cubicBezTo>
                      <a:pt x="219" y="1"/>
                      <a:pt x="0" y="94"/>
                      <a:pt x="84" y="128"/>
                    </a:cubicBezTo>
                    <a:cubicBezTo>
                      <a:pt x="273" y="206"/>
                      <a:pt x="465" y="253"/>
                      <a:pt x="667" y="279"/>
                    </a:cubicBezTo>
                    <a:cubicBezTo>
                      <a:pt x="730" y="287"/>
                      <a:pt x="949" y="182"/>
                      <a:pt x="822" y="165"/>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09"/>
        <p:cNvGrpSpPr/>
        <p:nvPr/>
      </p:nvGrpSpPr>
      <p:grpSpPr>
        <a:xfrm>
          <a:off x="0" y="0"/>
          <a:ext cx="0" cy="0"/>
          <a:chOff x="0" y="0"/>
          <a:chExt cx="0" cy="0"/>
        </a:xfrm>
      </p:grpSpPr>
      <p:sp>
        <p:nvSpPr>
          <p:cNvPr id="2410" name="Google Shape;2410;p35"/>
          <p:cNvSpPr txBox="1">
            <a:spLocks noGrp="1"/>
          </p:cNvSpPr>
          <p:nvPr>
            <p:ph type="title"/>
          </p:nvPr>
        </p:nvSpPr>
        <p:spPr>
          <a:xfrm>
            <a:off x="2491125" y="1021080"/>
            <a:ext cx="4161600" cy="256287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t>Happy Thanksgiving from your friends at</a:t>
            </a:r>
            <a:endParaRPr sz="4400" dirty="0"/>
          </a:p>
        </p:txBody>
      </p:sp>
      <p:pic>
        <p:nvPicPr>
          <p:cNvPr id="2" name="Picture 1" descr="A picture containing shape&#10;&#10;Description automatically generated">
            <a:extLst>
              <a:ext uri="{FF2B5EF4-FFF2-40B4-BE49-F238E27FC236}">
                <a16:creationId xmlns:a16="http://schemas.microsoft.com/office/drawing/2014/main" id="{84A2A030-A8D6-4BDD-8DF1-061E23690AFA}"/>
              </a:ext>
            </a:extLst>
          </p:cNvPr>
          <p:cNvPicPr>
            <a:picLocks noChangeAspect="1"/>
          </p:cNvPicPr>
          <p:nvPr/>
        </p:nvPicPr>
        <p:blipFill>
          <a:blip r:embed="rId4"/>
          <a:stretch>
            <a:fillRect/>
          </a:stretch>
        </p:blipFill>
        <p:spPr>
          <a:xfrm>
            <a:off x="3410892" y="3742511"/>
            <a:ext cx="2322215" cy="63848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DE"/>
        </a:solidFill>
        <a:effectLst/>
      </p:bgPr>
    </p:bg>
    <p:spTree>
      <p:nvGrpSpPr>
        <p:cNvPr id="1" name="Shape 2414"/>
        <p:cNvGrpSpPr/>
        <p:nvPr/>
      </p:nvGrpSpPr>
      <p:grpSpPr>
        <a:xfrm>
          <a:off x="0" y="0"/>
          <a:ext cx="0" cy="0"/>
          <a:chOff x="0" y="0"/>
          <a:chExt cx="0" cy="0"/>
        </a:xfrm>
      </p:grpSpPr>
      <p:sp>
        <p:nvSpPr>
          <p:cNvPr id="2419" name="Google Shape;2419;p36"/>
          <p:cNvSpPr txBox="1">
            <a:spLocks noGrp="1"/>
          </p:cNvSpPr>
          <p:nvPr>
            <p:ph type="title"/>
          </p:nvPr>
        </p:nvSpPr>
        <p:spPr>
          <a:xfrm>
            <a:off x="346559" y="1103437"/>
            <a:ext cx="3263171"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1. Cook Together!</a:t>
            </a:r>
            <a:endParaRPr sz="3200" dirty="0"/>
          </a:p>
        </p:txBody>
      </p:sp>
      <p:sp>
        <p:nvSpPr>
          <p:cNvPr id="2420" name="Google Shape;2420;p36"/>
          <p:cNvSpPr/>
          <p:nvPr/>
        </p:nvSpPr>
        <p:spPr>
          <a:xfrm>
            <a:off x="3322348" y="3307950"/>
            <a:ext cx="9893" cy="450"/>
          </a:xfrm>
          <a:custGeom>
            <a:avLst/>
            <a:gdLst/>
            <a:ahLst/>
            <a:cxnLst/>
            <a:rect l="l" t="t" r="r" b="b"/>
            <a:pathLst>
              <a:path w="110" h="5" extrusionOk="0">
                <a:moveTo>
                  <a:pt x="85" y="1"/>
                </a:moveTo>
                <a:cubicBezTo>
                  <a:pt x="57" y="4"/>
                  <a:pt x="28" y="4"/>
                  <a:pt x="0" y="4"/>
                </a:cubicBezTo>
                <a:lnTo>
                  <a:pt x="0" y="4"/>
                </a:lnTo>
                <a:cubicBezTo>
                  <a:pt x="28" y="4"/>
                  <a:pt x="57" y="4"/>
                  <a:pt x="85" y="1"/>
                </a:cubicBezTo>
                <a:close/>
                <a:moveTo>
                  <a:pt x="110" y="1"/>
                </a:moveTo>
                <a:lnTo>
                  <a:pt x="110" y="1"/>
                </a:lnTo>
                <a:close/>
              </a:path>
            </a:pathLst>
          </a:custGeom>
          <a:solidFill>
            <a:srgbClr val="F6D7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1" name="Google Shape;2421;p36"/>
          <p:cNvSpPr/>
          <p:nvPr/>
        </p:nvSpPr>
        <p:spPr>
          <a:xfrm>
            <a:off x="5568024" y="4518453"/>
            <a:ext cx="9737" cy="32308"/>
          </a:xfrm>
          <a:custGeom>
            <a:avLst/>
            <a:gdLst/>
            <a:ahLst/>
            <a:cxnLst/>
            <a:rect l="l" t="t" r="r" b="b"/>
            <a:pathLst>
              <a:path w="132" h="438" extrusionOk="0">
                <a:moveTo>
                  <a:pt x="128" y="1"/>
                </a:moveTo>
                <a:cubicBezTo>
                  <a:pt x="87" y="148"/>
                  <a:pt x="44" y="293"/>
                  <a:pt x="0" y="438"/>
                </a:cubicBezTo>
                <a:lnTo>
                  <a:pt x="0" y="438"/>
                </a:lnTo>
                <a:cubicBezTo>
                  <a:pt x="44" y="296"/>
                  <a:pt x="87" y="148"/>
                  <a:pt x="132" y="4"/>
                </a:cubicBezTo>
                <a:cubicBezTo>
                  <a:pt x="132" y="1"/>
                  <a:pt x="128" y="1"/>
                  <a:pt x="128" y="1"/>
                </a:cubicBezTo>
                <a:close/>
              </a:path>
            </a:pathLst>
          </a:custGeom>
          <a:solidFill>
            <a:srgbClr val="F0CB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2" name="Google Shape;2422;p36"/>
          <p:cNvSpPr/>
          <p:nvPr/>
        </p:nvSpPr>
        <p:spPr>
          <a:xfrm>
            <a:off x="5566032" y="4550686"/>
            <a:ext cx="2065" cy="6049"/>
          </a:xfrm>
          <a:custGeom>
            <a:avLst/>
            <a:gdLst/>
            <a:ahLst/>
            <a:cxnLst/>
            <a:rect l="l" t="t" r="r" b="b"/>
            <a:pathLst>
              <a:path w="28" h="82" extrusionOk="0">
                <a:moveTo>
                  <a:pt x="27" y="1"/>
                </a:moveTo>
                <a:cubicBezTo>
                  <a:pt x="17" y="28"/>
                  <a:pt x="7" y="55"/>
                  <a:pt x="0" y="81"/>
                </a:cubicBezTo>
                <a:lnTo>
                  <a:pt x="4" y="81"/>
                </a:lnTo>
                <a:cubicBezTo>
                  <a:pt x="10" y="55"/>
                  <a:pt x="21" y="28"/>
                  <a:pt x="27" y="1"/>
                </a:cubicBezTo>
                <a:close/>
              </a:path>
            </a:pathLst>
          </a:custGeom>
          <a:solidFill>
            <a:srgbClr val="6721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423" name="Google Shape;2423;p36"/>
          <p:cNvGrpSpPr/>
          <p:nvPr/>
        </p:nvGrpSpPr>
        <p:grpSpPr>
          <a:xfrm>
            <a:off x="573924" y="1833130"/>
            <a:ext cx="2748424" cy="1496842"/>
            <a:chOff x="2704345" y="3184207"/>
            <a:chExt cx="3723305" cy="1744693"/>
          </a:xfrm>
        </p:grpSpPr>
        <p:grpSp>
          <p:nvGrpSpPr>
            <p:cNvPr id="2424" name="Google Shape;2424;p36"/>
            <p:cNvGrpSpPr/>
            <p:nvPr/>
          </p:nvGrpSpPr>
          <p:grpSpPr>
            <a:xfrm>
              <a:off x="2704345" y="3876739"/>
              <a:ext cx="1010485" cy="1052161"/>
              <a:chOff x="3092730" y="3907943"/>
              <a:chExt cx="802928" cy="836044"/>
            </a:xfrm>
          </p:grpSpPr>
          <p:sp>
            <p:nvSpPr>
              <p:cNvPr id="2425" name="Google Shape;2425;p36"/>
              <p:cNvSpPr/>
              <p:nvPr/>
            </p:nvSpPr>
            <p:spPr>
              <a:xfrm>
                <a:off x="3122739" y="4341608"/>
                <a:ext cx="456826" cy="257133"/>
              </a:xfrm>
              <a:custGeom>
                <a:avLst/>
                <a:gdLst/>
                <a:ahLst/>
                <a:cxnLst/>
                <a:rect l="l" t="t" r="r" b="b"/>
                <a:pathLst>
                  <a:path w="7794" h="4387" extrusionOk="0">
                    <a:moveTo>
                      <a:pt x="61" y="3582"/>
                    </a:moveTo>
                    <a:cubicBezTo>
                      <a:pt x="1122" y="4387"/>
                      <a:pt x="2704" y="3939"/>
                      <a:pt x="3838" y="3508"/>
                    </a:cubicBezTo>
                    <a:cubicBezTo>
                      <a:pt x="5535" y="2869"/>
                      <a:pt x="6972" y="1724"/>
                      <a:pt x="7760" y="67"/>
                    </a:cubicBezTo>
                    <a:cubicBezTo>
                      <a:pt x="7794" y="0"/>
                      <a:pt x="7659" y="4"/>
                      <a:pt x="7635" y="55"/>
                    </a:cubicBezTo>
                    <a:cubicBezTo>
                      <a:pt x="6895" y="1603"/>
                      <a:pt x="5582" y="2701"/>
                      <a:pt x="4007" y="3344"/>
                    </a:cubicBezTo>
                    <a:cubicBezTo>
                      <a:pt x="2872" y="3804"/>
                      <a:pt x="1232" y="4316"/>
                      <a:pt x="162" y="3508"/>
                    </a:cubicBezTo>
                    <a:cubicBezTo>
                      <a:pt x="118" y="3471"/>
                      <a:pt x="0" y="3538"/>
                      <a:pt x="61" y="3582"/>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6" name="Google Shape;2426;p36"/>
              <p:cNvSpPr/>
              <p:nvPr/>
            </p:nvSpPr>
            <p:spPr>
              <a:xfrm>
                <a:off x="3190377" y="4517618"/>
                <a:ext cx="75669" cy="50524"/>
              </a:xfrm>
              <a:custGeom>
                <a:avLst/>
                <a:gdLst/>
                <a:ahLst/>
                <a:cxnLst/>
                <a:rect l="l" t="t" r="r" b="b"/>
                <a:pathLst>
                  <a:path w="1291" h="862" extrusionOk="0">
                    <a:moveTo>
                      <a:pt x="32" y="94"/>
                    </a:moveTo>
                    <a:cubicBezTo>
                      <a:pt x="250" y="468"/>
                      <a:pt x="718" y="812"/>
                      <a:pt x="1152" y="855"/>
                    </a:cubicBezTo>
                    <a:cubicBezTo>
                      <a:pt x="1206" y="862"/>
                      <a:pt x="1290" y="785"/>
                      <a:pt x="1200" y="774"/>
                    </a:cubicBezTo>
                    <a:cubicBezTo>
                      <a:pt x="799" y="734"/>
                      <a:pt x="355" y="387"/>
                      <a:pt x="153" y="41"/>
                    </a:cubicBezTo>
                    <a:cubicBezTo>
                      <a:pt x="129" y="0"/>
                      <a:pt x="1" y="44"/>
                      <a:pt x="32" y="94"/>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7" name="Google Shape;2427;p36"/>
              <p:cNvSpPr/>
              <p:nvPr/>
            </p:nvSpPr>
            <p:spPr>
              <a:xfrm>
                <a:off x="3130652" y="4569079"/>
                <a:ext cx="79537" cy="45835"/>
              </a:xfrm>
              <a:custGeom>
                <a:avLst/>
                <a:gdLst/>
                <a:ahLst/>
                <a:cxnLst/>
                <a:rect l="l" t="t" r="r" b="b"/>
                <a:pathLst>
                  <a:path w="1357" h="782" extrusionOk="0">
                    <a:moveTo>
                      <a:pt x="91" y="771"/>
                    </a:moveTo>
                    <a:cubicBezTo>
                      <a:pt x="603" y="711"/>
                      <a:pt x="929" y="395"/>
                      <a:pt x="1296" y="65"/>
                    </a:cubicBezTo>
                    <a:cubicBezTo>
                      <a:pt x="1357" y="11"/>
                      <a:pt x="1226" y="1"/>
                      <a:pt x="1189" y="35"/>
                    </a:cubicBezTo>
                    <a:cubicBezTo>
                      <a:pt x="858" y="331"/>
                      <a:pt x="566" y="634"/>
                      <a:pt x="108" y="687"/>
                    </a:cubicBezTo>
                    <a:cubicBezTo>
                      <a:pt x="37" y="698"/>
                      <a:pt x="0" y="782"/>
                      <a:pt x="91" y="771"/>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8" name="Google Shape;2428;p36"/>
              <p:cNvSpPr/>
              <p:nvPr/>
            </p:nvSpPr>
            <p:spPr>
              <a:xfrm>
                <a:off x="3092730" y="4526644"/>
                <a:ext cx="54744" cy="51813"/>
              </a:xfrm>
              <a:custGeom>
                <a:avLst/>
                <a:gdLst/>
                <a:ahLst/>
                <a:cxnLst/>
                <a:rect l="l" t="t" r="r" b="b"/>
                <a:pathLst>
                  <a:path w="934" h="884" extrusionOk="0">
                    <a:moveTo>
                      <a:pt x="361" y="15"/>
                    </a:moveTo>
                    <a:cubicBezTo>
                      <a:pt x="223" y="32"/>
                      <a:pt x="31" y="183"/>
                      <a:pt x="11" y="348"/>
                    </a:cubicBezTo>
                    <a:cubicBezTo>
                      <a:pt x="1" y="439"/>
                      <a:pt x="4" y="533"/>
                      <a:pt x="44" y="611"/>
                    </a:cubicBezTo>
                    <a:cubicBezTo>
                      <a:pt x="71" y="661"/>
                      <a:pt x="112" y="701"/>
                      <a:pt x="152" y="732"/>
                    </a:cubicBezTo>
                    <a:cubicBezTo>
                      <a:pt x="361" y="883"/>
                      <a:pt x="644" y="856"/>
                      <a:pt x="818" y="661"/>
                    </a:cubicBezTo>
                    <a:cubicBezTo>
                      <a:pt x="879" y="594"/>
                      <a:pt x="930" y="503"/>
                      <a:pt x="930" y="402"/>
                    </a:cubicBezTo>
                    <a:cubicBezTo>
                      <a:pt x="933" y="254"/>
                      <a:pt x="832" y="122"/>
                      <a:pt x="722" y="65"/>
                    </a:cubicBezTo>
                    <a:cubicBezTo>
                      <a:pt x="607" y="8"/>
                      <a:pt x="495" y="1"/>
                      <a:pt x="361" y="15"/>
                    </a:cubicBezTo>
                    <a:close/>
                  </a:path>
                </a:pathLst>
              </a:custGeom>
              <a:solidFill>
                <a:srgbClr val="A34F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9" name="Google Shape;2429;p36"/>
              <p:cNvSpPr/>
              <p:nvPr/>
            </p:nvSpPr>
            <p:spPr>
              <a:xfrm>
                <a:off x="3119340" y="4599674"/>
                <a:ext cx="54803" cy="51755"/>
              </a:xfrm>
              <a:custGeom>
                <a:avLst/>
                <a:gdLst/>
                <a:ahLst/>
                <a:cxnLst/>
                <a:rect l="l" t="t" r="r" b="b"/>
                <a:pathLst>
                  <a:path w="935" h="883" extrusionOk="0">
                    <a:moveTo>
                      <a:pt x="361" y="14"/>
                    </a:moveTo>
                    <a:cubicBezTo>
                      <a:pt x="223" y="31"/>
                      <a:pt x="32" y="182"/>
                      <a:pt x="11" y="350"/>
                    </a:cubicBezTo>
                    <a:cubicBezTo>
                      <a:pt x="1" y="439"/>
                      <a:pt x="5" y="536"/>
                      <a:pt x="45" y="613"/>
                    </a:cubicBezTo>
                    <a:cubicBezTo>
                      <a:pt x="72" y="664"/>
                      <a:pt x="112" y="701"/>
                      <a:pt x="153" y="731"/>
                    </a:cubicBezTo>
                    <a:cubicBezTo>
                      <a:pt x="361" y="883"/>
                      <a:pt x="644" y="855"/>
                      <a:pt x="819" y="661"/>
                    </a:cubicBezTo>
                    <a:cubicBezTo>
                      <a:pt x="880" y="597"/>
                      <a:pt x="927" y="506"/>
                      <a:pt x="930" y="401"/>
                    </a:cubicBezTo>
                    <a:cubicBezTo>
                      <a:pt x="934" y="254"/>
                      <a:pt x="833" y="122"/>
                      <a:pt x="718" y="64"/>
                    </a:cubicBezTo>
                    <a:cubicBezTo>
                      <a:pt x="607" y="7"/>
                      <a:pt x="496" y="1"/>
                      <a:pt x="361" y="14"/>
                    </a:cubicBezTo>
                    <a:close/>
                  </a:path>
                </a:pathLst>
              </a:custGeom>
              <a:solidFill>
                <a:srgbClr val="A34F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0" name="Google Shape;2430;p36"/>
              <p:cNvSpPr/>
              <p:nvPr/>
            </p:nvSpPr>
            <p:spPr>
              <a:xfrm>
                <a:off x="3162419" y="4488019"/>
                <a:ext cx="54685" cy="51696"/>
              </a:xfrm>
              <a:custGeom>
                <a:avLst/>
                <a:gdLst/>
                <a:ahLst/>
                <a:cxnLst/>
                <a:rect l="l" t="t" r="r" b="b"/>
                <a:pathLst>
                  <a:path w="933" h="882" extrusionOk="0">
                    <a:moveTo>
                      <a:pt x="361" y="13"/>
                    </a:moveTo>
                    <a:cubicBezTo>
                      <a:pt x="222" y="30"/>
                      <a:pt x="30" y="179"/>
                      <a:pt x="10" y="347"/>
                    </a:cubicBezTo>
                    <a:cubicBezTo>
                      <a:pt x="0" y="434"/>
                      <a:pt x="4" y="532"/>
                      <a:pt x="44" y="610"/>
                    </a:cubicBezTo>
                    <a:cubicBezTo>
                      <a:pt x="71" y="660"/>
                      <a:pt x="111" y="700"/>
                      <a:pt x="151" y="731"/>
                    </a:cubicBezTo>
                    <a:cubicBezTo>
                      <a:pt x="361" y="882"/>
                      <a:pt x="643" y="852"/>
                      <a:pt x="818" y="660"/>
                    </a:cubicBezTo>
                    <a:cubicBezTo>
                      <a:pt x="879" y="593"/>
                      <a:pt x="929" y="502"/>
                      <a:pt x="929" y="401"/>
                    </a:cubicBezTo>
                    <a:cubicBezTo>
                      <a:pt x="933" y="253"/>
                      <a:pt x="832" y="122"/>
                      <a:pt x="720" y="64"/>
                    </a:cubicBezTo>
                    <a:cubicBezTo>
                      <a:pt x="606" y="7"/>
                      <a:pt x="495" y="1"/>
                      <a:pt x="361" y="13"/>
                    </a:cubicBezTo>
                    <a:close/>
                  </a:path>
                </a:pathLst>
              </a:custGeom>
              <a:solidFill>
                <a:srgbClr val="A34F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1" name="Google Shape;2431;p36"/>
              <p:cNvSpPr/>
              <p:nvPr/>
            </p:nvSpPr>
            <p:spPr>
              <a:xfrm>
                <a:off x="3195359" y="4050192"/>
                <a:ext cx="400968" cy="151806"/>
              </a:xfrm>
              <a:custGeom>
                <a:avLst/>
                <a:gdLst/>
                <a:ahLst/>
                <a:cxnLst/>
                <a:rect l="l" t="t" r="r" b="b"/>
                <a:pathLst>
                  <a:path w="6841" h="2590" extrusionOk="0">
                    <a:moveTo>
                      <a:pt x="17" y="95"/>
                    </a:moveTo>
                    <a:cubicBezTo>
                      <a:pt x="279" y="1172"/>
                      <a:pt x="1491" y="1731"/>
                      <a:pt x="2451" y="2067"/>
                    </a:cubicBezTo>
                    <a:cubicBezTo>
                      <a:pt x="3871" y="2566"/>
                      <a:pt x="5366" y="2589"/>
                      <a:pt x="6760" y="1983"/>
                    </a:cubicBezTo>
                    <a:cubicBezTo>
                      <a:pt x="6841" y="1946"/>
                      <a:pt x="6767" y="1876"/>
                      <a:pt x="6699" y="1906"/>
                    </a:cubicBezTo>
                    <a:cubicBezTo>
                      <a:pt x="5299" y="2515"/>
                      <a:pt x="3801" y="2454"/>
                      <a:pt x="2387" y="1929"/>
                    </a:cubicBezTo>
                    <a:cubicBezTo>
                      <a:pt x="1491" y="1593"/>
                      <a:pt x="394" y="1068"/>
                      <a:pt x="148" y="61"/>
                    </a:cubicBezTo>
                    <a:cubicBezTo>
                      <a:pt x="135" y="0"/>
                      <a:pt x="1" y="34"/>
                      <a:pt x="17" y="95"/>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2" name="Google Shape;2432;p36"/>
              <p:cNvSpPr/>
              <p:nvPr/>
            </p:nvSpPr>
            <p:spPr>
              <a:xfrm>
                <a:off x="3250219" y="4069124"/>
                <a:ext cx="29248" cy="69104"/>
              </a:xfrm>
              <a:custGeom>
                <a:avLst/>
                <a:gdLst/>
                <a:ahLst/>
                <a:cxnLst/>
                <a:rect l="l" t="t" r="r" b="b"/>
                <a:pathLst>
                  <a:path w="499" h="1179" extrusionOk="0">
                    <a:moveTo>
                      <a:pt x="47" y="71"/>
                    </a:moveTo>
                    <a:cubicBezTo>
                      <a:pt x="0" y="428"/>
                      <a:pt x="84" y="872"/>
                      <a:pt x="337" y="1141"/>
                    </a:cubicBezTo>
                    <a:cubicBezTo>
                      <a:pt x="370" y="1179"/>
                      <a:pt x="499" y="1128"/>
                      <a:pt x="458" y="1088"/>
                    </a:cubicBezTo>
                    <a:cubicBezTo>
                      <a:pt x="219" y="832"/>
                      <a:pt x="135" y="398"/>
                      <a:pt x="182" y="55"/>
                    </a:cubicBezTo>
                    <a:cubicBezTo>
                      <a:pt x="188" y="1"/>
                      <a:pt x="54" y="21"/>
                      <a:pt x="47" y="71"/>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3" name="Google Shape;2433;p36"/>
              <p:cNvSpPr/>
              <p:nvPr/>
            </p:nvSpPr>
            <p:spPr>
              <a:xfrm>
                <a:off x="3164763" y="4094385"/>
                <a:ext cx="75845" cy="19166"/>
              </a:xfrm>
              <a:custGeom>
                <a:avLst/>
                <a:gdLst/>
                <a:ahLst/>
                <a:cxnLst/>
                <a:rect l="l" t="t" r="r" b="b"/>
                <a:pathLst>
                  <a:path w="1294" h="327" extrusionOk="0">
                    <a:moveTo>
                      <a:pt x="58" y="95"/>
                    </a:moveTo>
                    <a:cubicBezTo>
                      <a:pt x="408" y="327"/>
                      <a:pt x="785" y="297"/>
                      <a:pt x="1189" y="286"/>
                    </a:cubicBezTo>
                    <a:cubicBezTo>
                      <a:pt x="1256" y="283"/>
                      <a:pt x="1293" y="199"/>
                      <a:pt x="1202" y="202"/>
                    </a:cubicBezTo>
                    <a:cubicBezTo>
                      <a:pt x="832" y="213"/>
                      <a:pt x="485" y="239"/>
                      <a:pt x="162" y="28"/>
                    </a:cubicBezTo>
                    <a:cubicBezTo>
                      <a:pt x="122" y="0"/>
                      <a:pt x="1" y="58"/>
                      <a:pt x="58" y="95"/>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4" name="Google Shape;2434;p36"/>
              <p:cNvSpPr/>
              <p:nvPr/>
            </p:nvSpPr>
            <p:spPr>
              <a:xfrm>
                <a:off x="3171094" y="4028506"/>
                <a:ext cx="45190" cy="44252"/>
              </a:xfrm>
              <a:custGeom>
                <a:avLst/>
                <a:gdLst/>
                <a:ahLst/>
                <a:cxnLst/>
                <a:rect l="l" t="t" r="r" b="b"/>
                <a:pathLst>
                  <a:path w="771" h="755" extrusionOk="0">
                    <a:moveTo>
                      <a:pt x="529" y="71"/>
                    </a:moveTo>
                    <a:cubicBezTo>
                      <a:pt x="435" y="7"/>
                      <a:pt x="233" y="0"/>
                      <a:pt x="132" y="94"/>
                    </a:cubicBezTo>
                    <a:cubicBezTo>
                      <a:pt x="78" y="145"/>
                      <a:pt x="27" y="209"/>
                      <a:pt x="11" y="279"/>
                    </a:cubicBezTo>
                    <a:cubicBezTo>
                      <a:pt x="0" y="324"/>
                      <a:pt x="7" y="370"/>
                      <a:pt x="17" y="411"/>
                    </a:cubicBezTo>
                    <a:cubicBezTo>
                      <a:pt x="67" y="619"/>
                      <a:pt x="260" y="754"/>
                      <a:pt x="471" y="723"/>
                    </a:cubicBezTo>
                    <a:cubicBezTo>
                      <a:pt x="546" y="714"/>
                      <a:pt x="626" y="683"/>
                      <a:pt x="684" y="619"/>
                    </a:cubicBezTo>
                    <a:cubicBezTo>
                      <a:pt x="761" y="529"/>
                      <a:pt x="771" y="391"/>
                      <a:pt x="731" y="296"/>
                    </a:cubicBezTo>
                    <a:cubicBezTo>
                      <a:pt x="690" y="198"/>
                      <a:pt x="623" y="135"/>
                      <a:pt x="529" y="71"/>
                    </a:cubicBezTo>
                    <a:close/>
                  </a:path>
                </a:pathLst>
              </a:custGeom>
              <a:solidFill>
                <a:srgbClr val="A34F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5" name="Google Shape;2435;p36"/>
              <p:cNvSpPr/>
              <p:nvPr/>
            </p:nvSpPr>
            <p:spPr>
              <a:xfrm>
                <a:off x="3148763" y="4088642"/>
                <a:ext cx="45249" cy="44311"/>
              </a:xfrm>
              <a:custGeom>
                <a:avLst/>
                <a:gdLst/>
                <a:ahLst/>
                <a:cxnLst/>
                <a:rect l="l" t="t" r="r" b="b"/>
                <a:pathLst>
                  <a:path w="772" h="756" extrusionOk="0">
                    <a:moveTo>
                      <a:pt x="529" y="75"/>
                    </a:moveTo>
                    <a:cubicBezTo>
                      <a:pt x="435" y="11"/>
                      <a:pt x="233" y="0"/>
                      <a:pt x="132" y="98"/>
                    </a:cubicBezTo>
                    <a:cubicBezTo>
                      <a:pt x="78" y="149"/>
                      <a:pt x="28" y="210"/>
                      <a:pt x="11" y="280"/>
                    </a:cubicBezTo>
                    <a:cubicBezTo>
                      <a:pt x="1" y="328"/>
                      <a:pt x="4" y="371"/>
                      <a:pt x="14" y="415"/>
                    </a:cubicBezTo>
                    <a:cubicBezTo>
                      <a:pt x="64" y="623"/>
                      <a:pt x="260" y="755"/>
                      <a:pt x="472" y="728"/>
                    </a:cubicBezTo>
                    <a:cubicBezTo>
                      <a:pt x="546" y="718"/>
                      <a:pt x="627" y="687"/>
                      <a:pt x="681" y="623"/>
                    </a:cubicBezTo>
                    <a:cubicBezTo>
                      <a:pt x="762" y="533"/>
                      <a:pt x="771" y="395"/>
                      <a:pt x="731" y="297"/>
                    </a:cubicBezTo>
                    <a:cubicBezTo>
                      <a:pt x="687" y="199"/>
                      <a:pt x="624" y="139"/>
                      <a:pt x="529" y="75"/>
                    </a:cubicBezTo>
                    <a:close/>
                  </a:path>
                </a:pathLst>
              </a:custGeom>
              <a:solidFill>
                <a:srgbClr val="A34F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6" name="Google Shape;2436;p36"/>
              <p:cNvSpPr/>
              <p:nvPr/>
            </p:nvSpPr>
            <p:spPr>
              <a:xfrm>
                <a:off x="3235800" y="4041284"/>
                <a:ext cx="45249" cy="44311"/>
              </a:xfrm>
              <a:custGeom>
                <a:avLst/>
                <a:gdLst/>
                <a:ahLst/>
                <a:cxnLst/>
                <a:rect l="l" t="t" r="r" b="b"/>
                <a:pathLst>
                  <a:path w="772" h="756" extrusionOk="0">
                    <a:moveTo>
                      <a:pt x="529" y="75"/>
                    </a:moveTo>
                    <a:cubicBezTo>
                      <a:pt x="434" y="11"/>
                      <a:pt x="232" y="1"/>
                      <a:pt x="128" y="98"/>
                    </a:cubicBezTo>
                    <a:cubicBezTo>
                      <a:pt x="74" y="146"/>
                      <a:pt x="27" y="210"/>
                      <a:pt x="10" y="280"/>
                    </a:cubicBezTo>
                    <a:cubicBezTo>
                      <a:pt x="1" y="328"/>
                      <a:pt x="4" y="371"/>
                      <a:pt x="14" y="415"/>
                    </a:cubicBezTo>
                    <a:cubicBezTo>
                      <a:pt x="64" y="623"/>
                      <a:pt x="260" y="755"/>
                      <a:pt x="472" y="724"/>
                    </a:cubicBezTo>
                    <a:cubicBezTo>
                      <a:pt x="546" y="718"/>
                      <a:pt x="627" y="684"/>
                      <a:pt x="680" y="623"/>
                    </a:cubicBezTo>
                    <a:cubicBezTo>
                      <a:pt x="761" y="530"/>
                      <a:pt x="771" y="395"/>
                      <a:pt x="728" y="297"/>
                    </a:cubicBezTo>
                    <a:cubicBezTo>
                      <a:pt x="687" y="199"/>
                      <a:pt x="624" y="135"/>
                      <a:pt x="529" y="75"/>
                    </a:cubicBezTo>
                    <a:close/>
                  </a:path>
                </a:pathLst>
              </a:custGeom>
              <a:solidFill>
                <a:srgbClr val="A34F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7" name="Google Shape;2437;p36"/>
              <p:cNvSpPr/>
              <p:nvPr/>
            </p:nvSpPr>
            <p:spPr>
              <a:xfrm>
                <a:off x="3290426" y="3907943"/>
                <a:ext cx="418200" cy="443404"/>
              </a:xfrm>
              <a:custGeom>
                <a:avLst/>
                <a:gdLst/>
                <a:ahLst/>
                <a:cxnLst/>
                <a:rect l="l" t="t" r="r" b="b"/>
                <a:pathLst>
                  <a:path w="7135" h="7565" extrusionOk="0">
                    <a:moveTo>
                      <a:pt x="6182" y="155"/>
                    </a:moveTo>
                    <a:cubicBezTo>
                      <a:pt x="5986" y="320"/>
                      <a:pt x="5774" y="502"/>
                      <a:pt x="5572" y="694"/>
                    </a:cubicBezTo>
                    <a:cubicBezTo>
                      <a:pt x="5569" y="583"/>
                      <a:pt x="5572" y="468"/>
                      <a:pt x="5593" y="353"/>
                    </a:cubicBezTo>
                    <a:cubicBezTo>
                      <a:pt x="5232" y="687"/>
                      <a:pt x="4842" y="1132"/>
                      <a:pt x="4731" y="1649"/>
                    </a:cubicBezTo>
                    <a:cubicBezTo>
                      <a:pt x="4041" y="404"/>
                      <a:pt x="2818" y="215"/>
                      <a:pt x="2280" y="199"/>
                    </a:cubicBezTo>
                    <a:cubicBezTo>
                      <a:pt x="2364" y="300"/>
                      <a:pt x="2434" y="408"/>
                      <a:pt x="2499" y="518"/>
                    </a:cubicBezTo>
                    <a:cubicBezTo>
                      <a:pt x="2010" y="219"/>
                      <a:pt x="1432" y="74"/>
                      <a:pt x="859" y="0"/>
                    </a:cubicBezTo>
                    <a:cubicBezTo>
                      <a:pt x="927" y="101"/>
                      <a:pt x="994" y="202"/>
                      <a:pt x="1061" y="303"/>
                    </a:cubicBezTo>
                    <a:cubicBezTo>
                      <a:pt x="641" y="260"/>
                      <a:pt x="290" y="263"/>
                      <a:pt x="75" y="303"/>
                    </a:cubicBezTo>
                    <a:cubicBezTo>
                      <a:pt x="125" y="684"/>
                      <a:pt x="176" y="1064"/>
                      <a:pt x="240" y="1438"/>
                    </a:cubicBezTo>
                    <a:cubicBezTo>
                      <a:pt x="163" y="1384"/>
                      <a:pt x="82" y="1330"/>
                      <a:pt x="1" y="1276"/>
                    </a:cubicBezTo>
                    <a:cubicBezTo>
                      <a:pt x="71" y="1879"/>
                      <a:pt x="290" y="2457"/>
                      <a:pt x="627" y="2956"/>
                    </a:cubicBezTo>
                    <a:cubicBezTo>
                      <a:pt x="495" y="2909"/>
                      <a:pt x="365" y="2841"/>
                      <a:pt x="220" y="2751"/>
                    </a:cubicBezTo>
                    <a:cubicBezTo>
                      <a:pt x="304" y="3333"/>
                      <a:pt x="576" y="4663"/>
                      <a:pt x="2220" y="5103"/>
                    </a:cubicBezTo>
                    <a:cubicBezTo>
                      <a:pt x="1681" y="5252"/>
                      <a:pt x="1256" y="5709"/>
                      <a:pt x="953" y="6124"/>
                    </a:cubicBezTo>
                    <a:cubicBezTo>
                      <a:pt x="1085" y="6083"/>
                      <a:pt x="1219" y="6063"/>
                      <a:pt x="1357" y="6060"/>
                    </a:cubicBezTo>
                    <a:cubicBezTo>
                      <a:pt x="1126" y="6410"/>
                      <a:pt x="930" y="6807"/>
                      <a:pt x="762" y="7157"/>
                    </a:cubicBezTo>
                    <a:cubicBezTo>
                      <a:pt x="1179" y="7264"/>
                      <a:pt x="1816" y="7154"/>
                      <a:pt x="2354" y="7087"/>
                    </a:cubicBezTo>
                    <a:cubicBezTo>
                      <a:pt x="2354" y="7087"/>
                      <a:pt x="2122" y="7339"/>
                      <a:pt x="2035" y="7551"/>
                    </a:cubicBezTo>
                    <a:cubicBezTo>
                      <a:pt x="2832" y="7564"/>
                      <a:pt x="3408" y="6898"/>
                      <a:pt x="3408" y="6898"/>
                    </a:cubicBezTo>
                    <a:cubicBezTo>
                      <a:pt x="3408" y="6898"/>
                      <a:pt x="3290" y="7349"/>
                      <a:pt x="3250" y="7446"/>
                    </a:cubicBezTo>
                    <a:cubicBezTo>
                      <a:pt x="3680" y="7376"/>
                      <a:pt x="4070" y="7107"/>
                      <a:pt x="4333" y="6753"/>
                    </a:cubicBezTo>
                    <a:cubicBezTo>
                      <a:pt x="4583" y="6413"/>
                      <a:pt x="5040" y="5484"/>
                      <a:pt x="4882" y="4794"/>
                    </a:cubicBezTo>
                    <a:cubicBezTo>
                      <a:pt x="4912" y="4784"/>
                      <a:pt x="4950" y="4770"/>
                      <a:pt x="4996" y="4747"/>
                    </a:cubicBezTo>
                    <a:cubicBezTo>
                      <a:pt x="5734" y="4713"/>
                      <a:pt x="6514" y="3922"/>
                      <a:pt x="6764" y="3559"/>
                    </a:cubicBezTo>
                    <a:cubicBezTo>
                      <a:pt x="7010" y="3195"/>
                      <a:pt x="7134" y="2740"/>
                      <a:pt x="7053" y="2320"/>
                    </a:cubicBezTo>
                    <a:cubicBezTo>
                      <a:pt x="6906" y="2457"/>
                      <a:pt x="6754" y="2595"/>
                      <a:pt x="6606" y="2734"/>
                    </a:cubicBezTo>
                    <a:cubicBezTo>
                      <a:pt x="6868" y="2239"/>
                      <a:pt x="6956" y="1296"/>
                      <a:pt x="6898" y="902"/>
                    </a:cubicBezTo>
                    <a:cubicBezTo>
                      <a:pt x="6649" y="1169"/>
                      <a:pt x="6505" y="1236"/>
                      <a:pt x="6505" y="1236"/>
                    </a:cubicBezTo>
                    <a:cubicBezTo>
                      <a:pt x="6478" y="812"/>
                      <a:pt x="6333" y="417"/>
                      <a:pt x="6182" y="155"/>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8" name="Google Shape;2438;p36"/>
              <p:cNvSpPr/>
              <p:nvPr/>
            </p:nvSpPr>
            <p:spPr>
              <a:xfrm>
                <a:off x="3317505" y="3947740"/>
                <a:ext cx="387722" cy="292945"/>
              </a:xfrm>
              <a:custGeom>
                <a:avLst/>
                <a:gdLst/>
                <a:ahLst/>
                <a:cxnLst/>
                <a:rect l="l" t="t" r="r" b="b"/>
                <a:pathLst>
                  <a:path w="6615" h="4998" extrusionOk="0">
                    <a:moveTo>
                      <a:pt x="13" y="41"/>
                    </a:moveTo>
                    <a:cubicBezTo>
                      <a:pt x="1690" y="2257"/>
                      <a:pt x="3774" y="4368"/>
                      <a:pt x="6571" y="4990"/>
                    </a:cubicBezTo>
                    <a:cubicBezTo>
                      <a:pt x="6602" y="4997"/>
                      <a:pt x="6615" y="4953"/>
                      <a:pt x="6585" y="4946"/>
                    </a:cubicBezTo>
                    <a:cubicBezTo>
                      <a:pt x="3757" y="4226"/>
                      <a:pt x="1855" y="2173"/>
                      <a:pt x="47" y="18"/>
                    </a:cubicBezTo>
                    <a:cubicBezTo>
                      <a:pt x="30" y="1"/>
                      <a:pt x="0" y="25"/>
                      <a:pt x="13" y="41"/>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9" name="Google Shape;2439;p36"/>
              <p:cNvSpPr/>
              <p:nvPr/>
            </p:nvSpPr>
            <p:spPr>
              <a:xfrm>
                <a:off x="3401729" y="4170756"/>
                <a:ext cx="150986" cy="115877"/>
              </a:xfrm>
              <a:custGeom>
                <a:avLst/>
                <a:gdLst/>
                <a:ahLst/>
                <a:cxnLst/>
                <a:rect l="l" t="t" r="r" b="b"/>
                <a:pathLst>
                  <a:path w="2576" h="1977" extrusionOk="0">
                    <a:moveTo>
                      <a:pt x="2549" y="13"/>
                    </a:moveTo>
                    <a:cubicBezTo>
                      <a:pt x="1919" y="973"/>
                      <a:pt x="1091" y="1545"/>
                      <a:pt x="24" y="1929"/>
                    </a:cubicBezTo>
                    <a:cubicBezTo>
                      <a:pt x="1" y="1936"/>
                      <a:pt x="7" y="1977"/>
                      <a:pt x="35" y="1966"/>
                    </a:cubicBezTo>
                    <a:cubicBezTo>
                      <a:pt x="1111" y="1636"/>
                      <a:pt x="1990" y="1003"/>
                      <a:pt x="2569" y="24"/>
                    </a:cubicBezTo>
                    <a:cubicBezTo>
                      <a:pt x="2575" y="13"/>
                      <a:pt x="2555" y="0"/>
                      <a:pt x="2549" y="13"/>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0" name="Google Shape;2440;p36"/>
              <p:cNvSpPr/>
              <p:nvPr/>
            </p:nvSpPr>
            <p:spPr>
              <a:xfrm>
                <a:off x="3435431" y="4239390"/>
                <a:ext cx="56913" cy="73676"/>
              </a:xfrm>
              <a:custGeom>
                <a:avLst/>
                <a:gdLst/>
                <a:ahLst/>
                <a:cxnLst/>
                <a:rect l="l" t="t" r="r" b="b"/>
                <a:pathLst>
                  <a:path w="971" h="1257" extrusionOk="0">
                    <a:moveTo>
                      <a:pt x="917" y="28"/>
                    </a:moveTo>
                    <a:cubicBezTo>
                      <a:pt x="718" y="506"/>
                      <a:pt x="415" y="896"/>
                      <a:pt x="15" y="1222"/>
                    </a:cubicBezTo>
                    <a:cubicBezTo>
                      <a:pt x="1" y="1236"/>
                      <a:pt x="18" y="1256"/>
                      <a:pt x="35" y="1250"/>
                    </a:cubicBezTo>
                    <a:cubicBezTo>
                      <a:pt x="469" y="977"/>
                      <a:pt x="813" y="533"/>
                      <a:pt x="961" y="41"/>
                    </a:cubicBezTo>
                    <a:cubicBezTo>
                      <a:pt x="970" y="11"/>
                      <a:pt x="927" y="1"/>
                      <a:pt x="917" y="28"/>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1" name="Google Shape;2441;p36"/>
              <p:cNvSpPr/>
              <p:nvPr/>
            </p:nvSpPr>
            <p:spPr>
              <a:xfrm>
                <a:off x="3434258" y="4198362"/>
                <a:ext cx="95597" cy="26083"/>
              </a:xfrm>
              <a:custGeom>
                <a:avLst/>
                <a:gdLst/>
                <a:ahLst/>
                <a:cxnLst/>
                <a:rect l="l" t="t" r="r" b="b"/>
                <a:pathLst>
                  <a:path w="1631" h="445" extrusionOk="0">
                    <a:moveTo>
                      <a:pt x="1610" y="95"/>
                    </a:moveTo>
                    <a:cubicBezTo>
                      <a:pt x="1068" y="0"/>
                      <a:pt x="519" y="168"/>
                      <a:pt x="25" y="395"/>
                    </a:cubicBezTo>
                    <a:cubicBezTo>
                      <a:pt x="1" y="404"/>
                      <a:pt x="18" y="445"/>
                      <a:pt x="45" y="438"/>
                    </a:cubicBezTo>
                    <a:cubicBezTo>
                      <a:pt x="563" y="260"/>
                      <a:pt x="1044" y="64"/>
                      <a:pt x="1607" y="132"/>
                    </a:cubicBezTo>
                    <a:cubicBezTo>
                      <a:pt x="1627" y="135"/>
                      <a:pt x="1630" y="98"/>
                      <a:pt x="1610" y="95"/>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2" name="Google Shape;2442;p36"/>
              <p:cNvSpPr/>
              <p:nvPr/>
            </p:nvSpPr>
            <p:spPr>
              <a:xfrm>
                <a:off x="3351851" y="4108745"/>
                <a:ext cx="143483" cy="32823"/>
              </a:xfrm>
              <a:custGeom>
                <a:avLst/>
                <a:gdLst/>
                <a:ahLst/>
                <a:cxnLst/>
                <a:rect l="l" t="t" r="r" b="b"/>
                <a:pathLst>
                  <a:path w="2448" h="560" extrusionOk="0">
                    <a:moveTo>
                      <a:pt x="2417" y="432"/>
                    </a:moveTo>
                    <a:cubicBezTo>
                      <a:pt x="1582" y="473"/>
                      <a:pt x="811" y="321"/>
                      <a:pt x="40" y="11"/>
                    </a:cubicBezTo>
                    <a:cubicBezTo>
                      <a:pt x="17" y="1"/>
                      <a:pt x="0" y="38"/>
                      <a:pt x="23" y="52"/>
                    </a:cubicBezTo>
                    <a:cubicBezTo>
                      <a:pt x="764" y="432"/>
                      <a:pt x="1592" y="560"/>
                      <a:pt x="2417" y="479"/>
                    </a:cubicBezTo>
                    <a:cubicBezTo>
                      <a:pt x="2444" y="476"/>
                      <a:pt x="2447" y="432"/>
                      <a:pt x="2417" y="432"/>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3" name="Google Shape;2443;p36"/>
              <p:cNvSpPr/>
              <p:nvPr/>
            </p:nvSpPr>
            <p:spPr>
              <a:xfrm>
                <a:off x="3459344" y="3985251"/>
                <a:ext cx="30420" cy="127365"/>
              </a:xfrm>
              <a:custGeom>
                <a:avLst/>
                <a:gdLst/>
                <a:ahLst/>
                <a:cxnLst/>
                <a:rect l="l" t="t" r="r" b="b"/>
                <a:pathLst>
                  <a:path w="519" h="2173" extrusionOk="0">
                    <a:moveTo>
                      <a:pt x="213" y="2145"/>
                    </a:moveTo>
                    <a:cubicBezTo>
                      <a:pt x="475" y="1461"/>
                      <a:pt x="519" y="630"/>
                      <a:pt x="54" y="21"/>
                    </a:cubicBezTo>
                    <a:cubicBezTo>
                      <a:pt x="37" y="1"/>
                      <a:pt x="1" y="18"/>
                      <a:pt x="17" y="44"/>
                    </a:cubicBezTo>
                    <a:cubicBezTo>
                      <a:pt x="425" y="684"/>
                      <a:pt x="425" y="1432"/>
                      <a:pt x="166" y="2132"/>
                    </a:cubicBezTo>
                    <a:cubicBezTo>
                      <a:pt x="155" y="2162"/>
                      <a:pt x="199" y="2172"/>
                      <a:pt x="213" y="2145"/>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4" name="Google Shape;2444;p36"/>
              <p:cNvSpPr/>
              <p:nvPr/>
            </p:nvSpPr>
            <p:spPr>
              <a:xfrm>
                <a:off x="3316508" y="4017839"/>
                <a:ext cx="89619" cy="37160"/>
              </a:xfrm>
              <a:custGeom>
                <a:avLst/>
                <a:gdLst/>
                <a:ahLst/>
                <a:cxnLst/>
                <a:rect l="l" t="t" r="r" b="b"/>
                <a:pathLst>
                  <a:path w="1529" h="634" extrusionOk="0">
                    <a:moveTo>
                      <a:pt x="1501" y="529"/>
                    </a:moveTo>
                    <a:cubicBezTo>
                      <a:pt x="1010" y="582"/>
                      <a:pt x="414" y="330"/>
                      <a:pt x="41" y="14"/>
                    </a:cubicBezTo>
                    <a:cubicBezTo>
                      <a:pt x="24" y="1"/>
                      <a:pt x="0" y="21"/>
                      <a:pt x="17" y="37"/>
                    </a:cubicBezTo>
                    <a:cubicBezTo>
                      <a:pt x="391" y="380"/>
                      <a:pt x="990" y="633"/>
                      <a:pt x="1501" y="566"/>
                    </a:cubicBezTo>
                    <a:cubicBezTo>
                      <a:pt x="1525" y="562"/>
                      <a:pt x="1529" y="526"/>
                      <a:pt x="1501" y="529"/>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5" name="Google Shape;2445;p36"/>
              <p:cNvSpPr/>
              <p:nvPr/>
            </p:nvSpPr>
            <p:spPr>
              <a:xfrm>
                <a:off x="3542631" y="4017429"/>
                <a:ext cx="76196" cy="156495"/>
              </a:xfrm>
              <a:custGeom>
                <a:avLst/>
                <a:gdLst/>
                <a:ahLst/>
                <a:cxnLst/>
                <a:rect l="l" t="t" r="r" b="b"/>
                <a:pathLst>
                  <a:path w="1300" h="2670" extrusionOk="0">
                    <a:moveTo>
                      <a:pt x="37" y="2654"/>
                    </a:moveTo>
                    <a:cubicBezTo>
                      <a:pt x="616" y="1872"/>
                      <a:pt x="1054" y="984"/>
                      <a:pt x="1293" y="38"/>
                    </a:cubicBezTo>
                    <a:cubicBezTo>
                      <a:pt x="1299" y="11"/>
                      <a:pt x="1262" y="0"/>
                      <a:pt x="1252" y="28"/>
                    </a:cubicBezTo>
                    <a:cubicBezTo>
                      <a:pt x="966" y="970"/>
                      <a:pt x="569" y="1825"/>
                      <a:pt x="10" y="2640"/>
                    </a:cubicBezTo>
                    <a:cubicBezTo>
                      <a:pt x="0" y="2654"/>
                      <a:pt x="27" y="2670"/>
                      <a:pt x="37" y="2654"/>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6" name="Google Shape;2446;p36"/>
              <p:cNvSpPr/>
              <p:nvPr/>
            </p:nvSpPr>
            <p:spPr>
              <a:xfrm>
                <a:off x="3561562" y="4023759"/>
                <a:ext cx="12719" cy="103451"/>
              </a:xfrm>
              <a:custGeom>
                <a:avLst/>
                <a:gdLst/>
                <a:ahLst/>
                <a:cxnLst/>
                <a:rect l="l" t="t" r="r" b="b"/>
                <a:pathLst>
                  <a:path w="217" h="1765" extrusionOk="0">
                    <a:moveTo>
                      <a:pt x="212" y="1747"/>
                    </a:moveTo>
                    <a:cubicBezTo>
                      <a:pt x="95" y="1179"/>
                      <a:pt x="75" y="599"/>
                      <a:pt x="111" y="21"/>
                    </a:cubicBezTo>
                    <a:cubicBezTo>
                      <a:pt x="111" y="4"/>
                      <a:pt x="84" y="1"/>
                      <a:pt x="81" y="17"/>
                    </a:cubicBezTo>
                    <a:cubicBezTo>
                      <a:pt x="0" y="590"/>
                      <a:pt x="50" y="1192"/>
                      <a:pt x="196" y="1751"/>
                    </a:cubicBezTo>
                    <a:cubicBezTo>
                      <a:pt x="199" y="1764"/>
                      <a:pt x="216" y="1758"/>
                      <a:pt x="212" y="1747"/>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7" name="Google Shape;2447;p36"/>
              <p:cNvSpPr/>
              <p:nvPr/>
            </p:nvSpPr>
            <p:spPr>
              <a:xfrm>
                <a:off x="3597608" y="4019246"/>
                <a:ext cx="53806" cy="58026"/>
              </a:xfrm>
              <a:custGeom>
                <a:avLst/>
                <a:gdLst/>
                <a:ahLst/>
                <a:cxnLst/>
                <a:rect l="l" t="t" r="r" b="b"/>
                <a:pathLst>
                  <a:path w="918" h="990" extrusionOk="0">
                    <a:moveTo>
                      <a:pt x="45" y="976"/>
                    </a:moveTo>
                    <a:cubicBezTo>
                      <a:pt x="378" y="727"/>
                      <a:pt x="705" y="414"/>
                      <a:pt x="903" y="44"/>
                    </a:cubicBezTo>
                    <a:cubicBezTo>
                      <a:pt x="917" y="20"/>
                      <a:pt x="883" y="0"/>
                      <a:pt x="866" y="23"/>
                    </a:cubicBezTo>
                    <a:cubicBezTo>
                      <a:pt x="621" y="370"/>
                      <a:pt x="369" y="680"/>
                      <a:pt x="25" y="939"/>
                    </a:cubicBezTo>
                    <a:cubicBezTo>
                      <a:pt x="1" y="956"/>
                      <a:pt x="21" y="990"/>
                      <a:pt x="45" y="976"/>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8" name="Google Shape;2448;p36"/>
              <p:cNvSpPr/>
              <p:nvPr/>
            </p:nvSpPr>
            <p:spPr>
              <a:xfrm>
                <a:off x="3480679" y="3984489"/>
                <a:ext cx="36516" cy="72035"/>
              </a:xfrm>
              <a:custGeom>
                <a:avLst/>
                <a:gdLst/>
                <a:ahLst/>
                <a:cxnLst/>
                <a:rect l="l" t="t" r="r" b="b"/>
                <a:pathLst>
                  <a:path w="623" h="1229" extrusionOk="0">
                    <a:moveTo>
                      <a:pt x="44" y="1212"/>
                    </a:moveTo>
                    <a:cubicBezTo>
                      <a:pt x="313" y="859"/>
                      <a:pt x="518" y="458"/>
                      <a:pt x="619" y="24"/>
                    </a:cubicBezTo>
                    <a:cubicBezTo>
                      <a:pt x="623" y="7"/>
                      <a:pt x="599" y="0"/>
                      <a:pt x="593" y="17"/>
                    </a:cubicBezTo>
                    <a:cubicBezTo>
                      <a:pt x="461" y="444"/>
                      <a:pt x="283" y="835"/>
                      <a:pt x="13" y="1196"/>
                    </a:cubicBezTo>
                    <a:cubicBezTo>
                      <a:pt x="0" y="1212"/>
                      <a:pt x="30" y="1229"/>
                      <a:pt x="44" y="1212"/>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9" name="Google Shape;2449;p36"/>
              <p:cNvSpPr/>
              <p:nvPr/>
            </p:nvSpPr>
            <p:spPr>
              <a:xfrm>
                <a:off x="3368203" y="3939476"/>
                <a:ext cx="26845" cy="87098"/>
              </a:xfrm>
              <a:custGeom>
                <a:avLst/>
                <a:gdLst/>
                <a:ahLst/>
                <a:cxnLst/>
                <a:rect l="l" t="t" r="r" b="b"/>
                <a:pathLst>
                  <a:path w="458" h="1486" extrusionOk="0">
                    <a:moveTo>
                      <a:pt x="367" y="1475"/>
                    </a:moveTo>
                    <a:cubicBezTo>
                      <a:pt x="458" y="954"/>
                      <a:pt x="357" y="435"/>
                      <a:pt x="30" y="11"/>
                    </a:cubicBezTo>
                    <a:cubicBezTo>
                      <a:pt x="24" y="0"/>
                      <a:pt x="1" y="11"/>
                      <a:pt x="10" y="25"/>
                    </a:cubicBezTo>
                    <a:cubicBezTo>
                      <a:pt x="276" y="472"/>
                      <a:pt x="397" y="954"/>
                      <a:pt x="344" y="1472"/>
                    </a:cubicBezTo>
                    <a:cubicBezTo>
                      <a:pt x="344" y="1485"/>
                      <a:pt x="367" y="1485"/>
                      <a:pt x="367" y="1475"/>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0" name="Google Shape;2450;p36"/>
              <p:cNvSpPr/>
              <p:nvPr/>
            </p:nvSpPr>
            <p:spPr>
              <a:xfrm>
                <a:off x="3301093" y="4146256"/>
                <a:ext cx="495100" cy="597730"/>
              </a:xfrm>
              <a:custGeom>
                <a:avLst/>
                <a:gdLst/>
                <a:ahLst/>
                <a:cxnLst/>
                <a:rect l="l" t="t" r="r" b="b"/>
                <a:pathLst>
                  <a:path w="8447" h="10198" extrusionOk="0">
                    <a:moveTo>
                      <a:pt x="5585" y="1"/>
                    </a:moveTo>
                    <a:cubicBezTo>
                      <a:pt x="5515" y="287"/>
                      <a:pt x="5441" y="600"/>
                      <a:pt x="5380" y="916"/>
                    </a:cubicBezTo>
                    <a:cubicBezTo>
                      <a:pt x="5302" y="815"/>
                      <a:pt x="5229" y="704"/>
                      <a:pt x="5171" y="586"/>
                    </a:cubicBezTo>
                    <a:cubicBezTo>
                      <a:pt x="5060" y="1142"/>
                      <a:pt x="4996" y="1819"/>
                      <a:pt x="5246" y="2378"/>
                    </a:cubicBezTo>
                    <a:cubicBezTo>
                      <a:pt x="3761" y="1688"/>
                      <a:pt x="2495" y="2340"/>
                      <a:pt x="1980" y="2690"/>
                    </a:cubicBezTo>
                    <a:cubicBezTo>
                      <a:pt x="2128" y="2727"/>
                      <a:pt x="2266" y="2778"/>
                      <a:pt x="2401" y="2839"/>
                    </a:cubicBezTo>
                    <a:cubicBezTo>
                      <a:pt x="1744" y="2889"/>
                      <a:pt x="1108" y="3148"/>
                      <a:pt x="523" y="3468"/>
                    </a:cubicBezTo>
                    <a:cubicBezTo>
                      <a:pt x="654" y="3518"/>
                      <a:pt x="785" y="3566"/>
                      <a:pt x="916" y="3613"/>
                    </a:cubicBezTo>
                    <a:cubicBezTo>
                      <a:pt x="495" y="3859"/>
                      <a:pt x="172" y="4098"/>
                      <a:pt x="1" y="4283"/>
                    </a:cubicBezTo>
                    <a:cubicBezTo>
                      <a:pt x="304" y="4603"/>
                      <a:pt x="607" y="4919"/>
                      <a:pt x="923" y="5226"/>
                    </a:cubicBezTo>
                    <a:cubicBezTo>
                      <a:pt x="812" y="5229"/>
                      <a:pt x="701" y="5235"/>
                      <a:pt x="590" y="5239"/>
                    </a:cubicBezTo>
                    <a:cubicBezTo>
                      <a:pt x="1068" y="5751"/>
                      <a:pt x="1660" y="6141"/>
                      <a:pt x="2313" y="6377"/>
                    </a:cubicBezTo>
                    <a:cubicBezTo>
                      <a:pt x="2155" y="6421"/>
                      <a:pt x="1990" y="6450"/>
                      <a:pt x="1795" y="6461"/>
                    </a:cubicBezTo>
                    <a:cubicBezTo>
                      <a:pt x="2269" y="6949"/>
                      <a:pt x="3424" y="7999"/>
                      <a:pt x="5249" y="7295"/>
                    </a:cubicBezTo>
                    <a:cubicBezTo>
                      <a:pt x="4848" y="7800"/>
                      <a:pt x="4768" y="8511"/>
                      <a:pt x="4764" y="9104"/>
                    </a:cubicBezTo>
                    <a:cubicBezTo>
                      <a:pt x="4858" y="8975"/>
                      <a:pt x="4973" y="8868"/>
                      <a:pt x="5097" y="8770"/>
                    </a:cubicBezTo>
                    <a:cubicBezTo>
                      <a:pt x="5117" y="9255"/>
                      <a:pt x="5205" y="9756"/>
                      <a:pt x="5286" y="10198"/>
                    </a:cubicBezTo>
                    <a:cubicBezTo>
                      <a:pt x="5747" y="10013"/>
                      <a:pt x="6265" y="9477"/>
                      <a:pt x="6720" y="9053"/>
                    </a:cubicBezTo>
                    <a:cubicBezTo>
                      <a:pt x="6720" y="9053"/>
                      <a:pt x="6673" y="9444"/>
                      <a:pt x="6736" y="9699"/>
                    </a:cubicBezTo>
                    <a:cubicBezTo>
                      <a:pt x="7491" y="9171"/>
                      <a:pt x="7572" y="8161"/>
                      <a:pt x="7572" y="8161"/>
                    </a:cubicBezTo>
                    <a:cubicBezTo>
                      <a:pt x="7572" y="8161"/>
                      <a:pt x="7774" y="8659"/>
                      <a:pt x="7797" y="8777"/>
                    </a:cubicBezTo>
                    <a:cubicBezTo>
                      <a:pt x="8150" y="8420"/>
                      <a:pt x="8332" y="7905"/>
                      <a:pt x="8336" y="7400"/>
                    </a:cubicBezTo>
                    <a:cubicBezTo>
                      <a:pt x="8339" y="6912"/>
                      <a:pt x="8134" y="5737"/>
                      <a:pt x="7521" y="5202"/>
                    </a:cubicBezTo>
                    <a:cubicBezTo>
                      <a:pt x="7541" y="5171"/>
                      <a:pt x="7565" y="5131"/>
                      <a:pt x="7595" y="5081"/>
                    </a:cubicBezTo>
                    <a:cubicBezTo>
                      <a:pt x="8259" y="4545"/>
                      <a:pt x="8447" y="3283"/>
                      <a:pt x="8433" y="2778"/>
                    </a:cubicBezTo>
                    <a:cubicBezTo>
                      <a:pt x="8417" y="2269"/>
                      <a:pt x="8221" y="1764"/>
                      <a:pt x="7861" y="1425"/>
                    </a:cubicBezTo>
                    <a:cubicBezTo>
                      <a:pt x="7817" y="1654"/>
                      <a:pt x="7771" y="1882"/>
                      <a:pt x="7726" y="2115"/>
                    </a:cubicBezTo>
                    <a:cubicBezTo>
                      <a:pt x="7636" y="1475"/>
                      <a:pt x="7077" y="540"/>
                      <a:pt x="6757" y="213"/>
                    </a:cubicBezTo>
                    <a:cubicBezTo>
                      <a:pt x="6707" y="627"/>
                      <a:pt x="6615" y="788"/>
                      <a:pt x="6615" y="788"/>
                    </a:cubicBezTo>
                    <a:cubicBezTo>
                      <a:pt x="6306" y="411"/>
                      <a:pt x="5902" y="145"/>
                      <a:pt x="55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1" name="Google Shape;2451;p36"/>
              <p:cNvSpPr/>
              <p:nvPr/>
            </p:nvSpPr>
            <p:spPr>
              <a:xfrm>
                <a:off x="3338370" y="4401392"/>
                <a:ext cx="557288" cy="88622"/>
              </a:xfrm>
              <a:custGeom>
                <a:avLst/>
                <a:gdLst/>
                <a:ahLst/>
                <a:cxnLst/>
                <a:rect l="l" t="t" r="r" b="b"/>
                <a:pathLst>
                  <a:path w="9508" h="1512" extrusionOk="0">
                    <a:moveTo>
                      <a:pt x="25" y="44"/>
                    </a:moveTo>
                    <a:cubicBezTo>
                      <a:pt x="3091" y="960"/>
                      <a:pt x="6448" y="1512"/>
                      <a:pt x="9484" y="199"/>
                    </a:cubicBezTo>
                    <a:cubicBezTo>
                      <a:pt x="9507" y="189"/>
                      <a:pt x="9491" y="145"/>
                      <a:pt x="9467" y="155"/>
                    </a:cubicBezTo>
                    <a:cubicBezTo>
                      <a:pt x="6353" y="1407"/>
                      <a:pt x="3176" y="795"/>
                      <a:pt x="35" y="7"/>
                    </a:cubicBezTo>
                    <a:cubicBezTo>
                      <a:pt x="11" y="1"/>
                      <a:pt x="1" y="37"/>
                      <a:pt x="25" y="44"/>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2" name="Google Shape;2452;p36"/>
              <p:cNvSpPr/>
              <p:nvPr/>
            </p:nvSpPr>
            <p:spPr>
              <a:xfrm>
                <a:off x="3643794" y="4451329"/>
                <a:ext cx="70921" cy="208426"/>
              </a:xfrm>
              <a:custGeom>
                <a:avLst/>
                <a:gdLst/>
                <a:ahLst/>
                <a:cxnLst/>
                <a:rect l="l" t="t" r="r" b="b"/>
                <a:pathLst>
                  <a:path w="1210" h="3556" extrusionOk="0">
                    <a:moveTo>
                      <a:pt x="1068" y="13"/>
                    </a:moveTo>
                    <a:cubicBezTo>
                      <a:pt x="1132" y="1333"/>
                      <a:pt x="755" y="2437"/>
                      <a:pt x="14" y="3515"/>
                    </a:cubicBezTo>
                    <a:cubicBezTo>
                      <a:pt x="1" y="3538"/>
                      <a:pt x="35" y="3555"/>
                      <a:pt x="52" y="3535"/>
                    </a:cubicBezTo>
                    <a:cubicBezTo>
                      <a:pt x="822" y="2485"/>
                      <a:pt x="1209" y="1323"/>
                      <a:pt x="1091" y="13"/>
                    </a:cubicBezTo>
                    <a:cubicBezTo>
                      <a:pt x="1088" y="0"/>
                      <a:pt x="1068" y="0"/>
                      <a:pt x="1068" y="13"/>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3" name="Google Shape;2453;p36"/>
              <p:cNvSpPr/>
              <p:nvPr/>
            </p:nvSpPr>
            <p:spPr>
              <a:xfrm>
                <a:off x="3693965" y="4556243"/>
                <a:ext cx="15650" cy="105268"/>
              </a:xfrm>
              <a:custGeom>
                <a:avLst/>
                <a:gdLst/>
                <a:ahLst/>
                <a:cxnLst/>
                <a:rect l="l" t="t" r="r" b="b"/>
                <a:pathLst>
                  <a:path w="267" h="1796" extrusionOk="0">
                    <a:moveTo>
                      <a:pt x="33" y="41"/>
                    </a:moveTo>
                    <a:cubicBezTo>
                      <a:pt x="175" y="624"/>
                      <a:pt x="159" y="1192"/>
                      <a:pt x="4" y="1769"/>
                    </a:cubicBezTo>
                    <a:cubicBezTo>
                      <a:pt x="0" y="1789"/>
                      <a:pt x="27" y="1795"/>
                      <a:pt x="37" y="1778"/>
                    </a:cubicBezTo>
                    <a:cubicBezTo>
                      <a:pt x="249" y="1223"/>
                      <a:pt x="266" y="594"/>
                      <a:pt x="78" y="31"/>
                    </a:cubicBezTo>
                    <a:cubicBezTo>
                      <a:pt x="71" y="1"/>
                      <a:pt x="27" y="11"/>
                      <a:pt x="33" y="41"/>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4" name="Google Shape;2454;p36"/>
              <p:cNvSpPr/>
              <p:nvPr/>
            </p:nvSpPr>
            <p:spPr>
              <a:xfrm>
                <a:off x="3632189" y="4497280"/>
                <a:ext cx="77603" cy="82526"/>
              </a:xfrm>
              <a:custGeom>
                <a:avLst/>
                <a:gdLst/>
                <a:ahLst/>
                <a:cxnLst/>
                <a:rect l="l" t="t" r="r" b="b"/>
                <a:pathLst>
                  <a:path w="1324" h="1408" extrusionOk="0">
                    <a:moveTo>
                      <a:pt x="1280" y="11"/>
                    </a:moveTo>
                    <a:cubicBezTo>
                      <a:pt x="714" y="284"/>
                      <a:pt x="317" y="822"/>
                      <a:pt x="14" y="1357"/>
                    </a:cubicBezTo>
                    <a:cubicBezTo>
                      <a:pt x="1" y="1384"/>
                      <a:pt x="37" y="1407"/>
                      <a:pt x="54" y="1381"/>
                    </a:cubicBezTo>
                    <a:cubicBezTo>
                      <a:pt x="411" y="869"/>
                      <a:pt x="731" y="347"/>
                      <a:pt x="1300" y="45"/>
                    </a:cubicBezTo>
                    <a:cubicBezTo>
                      <a:pt x="1323" y="31"/>
                      <a:pt x="1303" y="1"/>
                      <a:pt x="1280" y="11"/>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5" name="Google Shape;2455;p36"/>
              <p:cNvSpPr/>
              <p:nvPr/>
            </p:nvSpPr>
            <p:spPr>
              <a:xfrm>
                <a:off x="3479272" y="4455607"/>
                <a:ext cx="151220" cy="75258"/>
              </a:xfrm>
              <a:custGeom>
                <a:avLst/>
                <a:gdLst/>
                <a:ahLst/>
                <a:cxnLst/>
                <a:rect l="l" t="t" r="r" b="b"/>
                <a:pathLst>
                  <a:path w="2580" h="1284" extrusionOk="0">
                    <a:moveTo>
                      <a:pt x="2525" y="21"/>
                    </a:moveTo>
                    <a:cubicBezTo>
                      <a:pt x="1782" y="627"/>
                      <a:pt x="957" y="1008"/>
                      <a:pt x="31" y="1237"/>
                    </a:cubicBezTo>
                    <a:cubicBezTo>
                      <a:pt x="0" y="1244"/>
                      <a:pt x="14" y="1284"/>
                      <a:pt x="41" y="1281"/>
                    </a:cubicBezTo>
                    <a:cubicBezTo>
                      <a:pt x="987" y="1129"/>
                      <a:pt x="1845" y="684"/>
                      <a:pt x="2556" y="52"/>
                    </a:cubicBezTo>
                    <a:cubicBezTo>
                      <a:pt x="2579" y="32"/>
                      <a:pt x="2545" y="1"/>
                      <a:pt x="2525" y="21"/>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6" name="Google Shape;2456;p36"/>
              <p:cNvSpPr/>
              <p:nvPr/>
            </p:nvSpPr>
            <p:spPr>
              <a:xfrm>
                <a:off x="3496035" y="4339615"/>
                <a:ext cx="95538" cy="112770"/>
              </a:xfrm>
              <a:custGeom>
                <a:avLst/>
                <a:gdLst/>
                <a:ahLst/>
                <a:cxnLst/>
                <a:rect l="l" t="t" r="r" b="b"/>
                <a:pathLst>
                  <a:path w="1630" h="1924" extrusionOk="0">
                    <a:moveTo>
                      <a:pt x="1623" y="1879"/>
                    </a:moveTo>
                    <a:cubicBezTo>
                      <a:pt x="1415" y="1075"/>
                      <a:pt x="879" y="247"/>
                      <a:pt x="37" y="8"/>
                    </a:cubicBezTo>
                    <a:cubicBezTo>
                      <a:pt x="7" y="0"/>
                      <a:pt x="1" y="41"/>
                      <a:pt x="24" y="51"/>
                    </a:cubicBezTo>
                    <a:cubicBezTo>
                      <a:pt x="832" y="364"/>
                      <a:pt x="1354" y="1071"/>
                      <a:pt x="1576" y="1893"/>
                    </a:cubicBezTo>
                    <a:cubicBezTo>
                      <a:pt x="1586" y="1923"/>
                      <a:pt x="1630" y="1910"/>
                      <a:pt x="1623" y="1879"/>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7" name="Google Shape;2457;p36"/>
              <p:cNvSpPr/>
              <p:nvPr/>
            </p:nvSpPr>
            <p:spPr>
              <a:xfrm>
                <a:off x="3384966" y="4436500"/>
                <a:ext cx="104272" cy="36926"/>
              </a:xfrm>
              <a:custGeom>
                <a:avLst/>
                <a:gdLst/>
                <a:ahLst/>
                <a:cxnLst/>
                <a:rect l="l" t="t" r="r" b="b"/>
                <a:pathLst>
                  <a:path w="1779" h="630" extrusionOk="0">
                    <a:moveTo>
                      <a:pt x="1734" y="17"/>
                    </a:moveTo>
                    <a:cubicBezTo>
                      <a:pt x="1317" y="401"/>
                      <a:pt x="583" y="573"/>
                      <a:pt x="24" y="529"/>
                    </a:cubicBezTo>
                    <a:cubicBezTo>
                      <a:pt x="1" y="526"/>
                      <a:pt x="1" y="560"/>
                      <a:pt x="24" y="563"/>
                    </a:cubicBezTo>
                    <a:cubicBezTo>
                      <a:pt x="603" y="630"/>
                      <a:pt x="1334" y="455"/>
                      <a:pt x="1761" y="44"/>
                    </a:cubicBezTo>
                    <a:cubicBezTo>
                      <a:pt x="1778" y="28"/>
                      <a:pt x="1751" y="1"/>
                      <a:pt x="1734" y="17"/>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8" name="Google Shape;2458;p36"/>
              <p:cNvSpPr/>
              <p:nvPr/>
            </p:nvSpPr>
            <p:spPr>
              <a:xfrm>
                <a:off x="3662960" y="4263831"/>
                <a:ext cx="38508" cy="195238"/>
              </a:xfrm>
              <a:custGeom>
                <a:avLst/>
                <a:gdLst/>
                <a:ahLst/>
                <a:cxnLst/>
                <a:rect l="l" t="t" r="r" b="b"/>
                <a:pathLst>
                  <a:path w="657" h="3331" extrusionOk="0">
                    <a:moveTo>
                      <a:pt x="654" y="3310"/>
                    </a:moveTo>
                    <a:cubicBezTo>
                      <a:pt x="657" y="2186"/>
                      <a:pt x="461" y="1075"/>
                      <a:pt x="48" y="25"/>
                    </a:cubicBezTo>
                    <a:cubicBezTo>
                      <a:pt x="41" y="1"/>
                      <a:pt x="1" y="11"/>
                      <a:pt x="7" y="35"/>
                    </a:cubicBezTo>
                    <a:cubicBezTo>
                      <a:pt x="385" y="1105"/>
                      <a:pt x="593" y="2176"/>
                      <a:pt x="623" y="3310"/>
                    </a:cubicBezTo>
                    <a:cubicBezTo>
                      <a:pt x="623" y="3330"/>
                      <a:pt x="654" y="3330"/>
                      <a:pt x="654" y="3310"/>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9" name="Google Shape;2459;p36"/>
              <p:cNvSpPr/>
              <p:nvPr/>
            </p:nvSpPr>
            <p:spPr>
              <a:xfrm>
                <a:off x="3620584" y="4303511"/>
                <a:ext cx="76782" cy="92256"/>
              </a:xfrm>
              <a:custGeom>
                <a:avLst/>
                <a:gdLst/>
                <a:ahLst/>
                <a:cxnLst/>
                <a:rect l="l" t="t" r="r" b="b"/>
                <a:pathLst>
                  <a:path w="1310" h="1574" extrusionOk="0">
                    <a:moveTo>
                      <a:pt x="1302" y="1553"/>
                    </a:moveTo>
                    <a:cubicBezTo>
                      <a:pt x="801" y="1109"/>
                      <a:pt x="387" y="580"/>
                      <a:pt x="33" y="15"/>
                    </a:cubicBezTo>
                    <a:cubicBezTo>
                      <a:pt x="23" y="1"/>
                      <a:pt x="0" y="15"/>
                      <a:pt x="10" y="28"/>
                    </a:cubicBezTo>
                    <a:cubicBezTo>
                      <a:pt x="316" y="613"/>
                      <a:pt x="780" y="1146"/>
                      <a:pt x="1289" y="1566"/>
                    </a:cubicBezTo>
                    <a:cubicBezTo>
                      <a:pt x="1296" y="1573"/>
                      <a:pt x="1310" y="1559"/>
                      <a:pt x="1302" y="1553"/>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0" name="Google Shape;2460;p36"/>
              <p:cNvSpPr/>
              <p:nvPr/>
            </p:nvSpPr>
            <p:spPr>
              <a:xfrm>
                <a:off x="3684470" y="4243727"/>
                <a:ext cx="15650" cy="87919"/>
              </a:xfrm>
              <a:custGeom>
                <a:avLst/>
                <a:gdLst/>
                <a:ahLst/>
                <a:cxnLst/>
                <a:rect l="l" t="t" r="r" b="b"/>
                <a:pathLst>
                  <a:path w="267" h="1500" extrusionOk="0">
                    <a:moveTo>
                      <a:pt x="51" y="1475"/>
                    </a:moveTo>
                    <a:cubicBezTo>
                      <a:pt x="195" y="1007"/>
                      <a:pt x="267" y="516"/>
                      <a:pt x="216" y="31"/>
                    </a:cubicBezTo>
                    <a:cubicBezTo>
                      <a:pt x="216" y="4"/>
                      <a:pt x="172" y="0"/>
                      <a:pt x="175" y="31"/>
                    </a:cubicBezTo>
                    <a:cubicBezTo>
                      <a:pt x="192" y="522"/>
                      <a:pt x="152" y="990"/>
                      <a:pt x="10" y="1462"/>
                    </a:cubicBezTo>
                    <a:cubicBezTo>
                      <a:pt x="1" y="1489"/>
                      <a:pt x="41" y="1499"/>
                      <a:pt x="51" y="1475"/>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1" name="Google Shape;2461;p36"/>
              <p:cNvSpPr/>
              <p:nvPr/>
            </p:nvSpPr>
            <p:spPr>
              <a:xfrm>
                <a:off x="3546558" y="4301752"/>
                <a:ext cx="18404" cy="90029"/>
              </a:xfrm>
              <a:custGeom>
                <a:avLst/>
                <a:gdLst/>
                <a:ahLst/>
                <a:cxnLst/>
                <a:rect l="l" t="t" r="r" b="b"/>
                <a:pathLst>
                  <a:path w="314" h="1536" extrusionOk="0">
                    <a:moveTo>
                      <a:pt x="303" y="1512"/>
                    </a:moveTo>
                    <a:cubicBezTo>
                      <a:pt x="314" y="997"/>
                      <a:pt x="233" y="492"/>
                      <a:pt x="34" y="17"/>
                    </a:cubicBezTo>
                    <a:cubicBezTo>
                      <a:pt x="28" y="0"/>
                      <a:pt x="0" y="7"/>
                      <a:pt x="7" y="24"/>
                    </a:cubicBezTo>
                    <a:cubicBezTo>
                      <a:pt x="179" y="509"/>
                      <a:pt x="273" y="997"/>
                      <a:pt x="270" y="1512"/>
                    </a:cubicBezTo>
                    <a:cubicBezTo>
                      <a:pt x="270" y="1535"/>
                      <a:pt x="303" y="1535"/>
                      <a:pt x="303" y="1512"/>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2" name="Google Shape;2462;p36"/>
              <p:cNvSpPr/>
              <p:nvPr/>
            </p:nvSpPr>
            <p:spPr>
              <a:xfrm>
                <a:off x="3379457" y="4359367"/>
                <a:ext cx="78189" cy="68166"/>
              </a:xfrm>
              <a:custGeom>
                <a:avLst/>
                <a:gdLst/>
                <a:ahLst/>
                <a:cxnLst/>
                <a:rect l="l" t="t" r="r" b="b"/>
                <a:pathLst>
                  <a:path w="1334" h="1163" extrusionOk="0">
                    <a:moveTo>
                      <a:pt x="1327" y="1135"/>
                    </a:moveTo>
                    <a:cubicBezTo>
                      <a:pt x="1054" y="597"/>
                      <a:pt x="609" y="176"/>
                      <a:pt x="23" y="7"/>
                    </a:cubicBezTo>
                    <a:cubicBezTo>
                      <a:pt x="7" y="0"/>
                      <a:pt x="0" y="24"/>
                      <a:pt x="17" y="31"/>
                    </a:cubicBezTo>
                    <a:cubicBezTo>
                      <a:pt x="559" y="253"/>
                      <a:pt x="1020" y="630"/>
                      <a:pt x="1306" y="1148"/>
                    </a:cubicBezTo>
                    <a:cubicBezTo>
                      <a:pt x="1313" y="1162"/>
                      <a:pt x="1333" y="1148"/>
                      <a:pt x="1327" y="1135"/>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63" name="Google Shape;2463;p36"/>
            <p:cNvGrpSpPr/>
            <p:nvPr/>
          </p:nvGrpSpPr>
          <p:grpSpPr>
            <a:xfrm>
              <a:off x="5416957" y="3876739"/>
              <a:ext cx="1010694" cy="1052161"/>
              <a:chOff x="5248163" y="3907943"/>
              <a:chExt cx="803094" cy="836044"/>
            </a:xfrm>
          </p:grpSpPr>
          <p:sp>
            <p:nvSpPr>
              <p:cNvPr id="2464" name="Google Shape;2464;p36"/>
              <p:cNvSpPr/>
              <p:nvPr/>
            </p:nvSpPr>
            <p:spPr>
              <a:xfrm>
                <a:off x="5564605" y="4340788"/>
                <a:ext cx="456826" cy="257602"/>
              </a:xfrm>
              <a:custGeom>
                <a:avLst/>
                <a:gdLst/>
                <a:ahLst/>
                <a:cxnLst/>
                <a:rect l="l" t="t" r="r" b="b"/>
                <a:pathLst>
                  <a:path w="7794" h="4395" extrusionOk="0">
                    <a:moveTo>
                      <a:pt x="7636" y="3529"/>
                    </a:moveTo>
                    <a:cubicBezTo>
                      <a:pt x="6568" y="4337"/>
                      <a:pt x="4923" y="3812"/>
                      <a:pt x="3795" y="3350"/>
                    </a:cubicBezTo>
                    <a:cubicBezTo>
                      <a:pt x="2219" y="2707"/>
                      <a:pt x="899" y="1607"/>
                      <a:pt x="159" y="58"/>
                    </a:cubicBezTo>
                    <a:cubicBezTo>
                      <a:pt x="132" y="1"/>
                      <a:pt x="1" y="41"/>
                      <a:pt x="27" y="95"/>
                    </a:cubicBezTo>
                    <a:cubicBezTo>
                      <a:pt x="818" y="1748"/>
                      <a:pt x="2246" y="2889"/>
                      <a:pt x="3943" y="3529"/>
                    </a:cubicBezTo>
                    <a:cubicBezTo>
                      <a:pt x="5080" y="3960"/>
                      <a:pt x="6660" y="4394"/>
                      <a:pt x="7723" y="3590"/>
                    </a:cubicBezTo>
                    <a:cubicBezTo>
                      <a:pt x="7794" y="3535"/>
                      <a:pt x="7686" y="3492"/>
                      <a:pt x="7636" y="3529"/>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5" name="Google Shape;2465;p36"/>
              <p:cNvSpPr/>
              <p:nvPr/>
            </p:nvSpPr>
            <p:spPr>
              <a:xfrm>
                <a:off x="5878703" y="4518380"/>
                <a:ext cx="75083" cy="49996"/>
              </a:xfrm>
              <a:custGeom>
                <a:avLst/>
                <a:gdLst/>
                <a:ahLst/>
                <a:cxnLst/>
                <a:rect l="l" t="t" r="r" b="b"/>
                <a:pathLst>
                  <a:path w="1281" h="853" extrusionOk="0">
                    <a:moveTo>
                      <a:pt x="1125" y="51"/>
                    </a:moveTo>
                    <a:cubicBezTo>
                      <a:pt x="930" y="384"/>
                      <a:pt x="493" y="721"/>
                      <a:pt x="109" y="761"/>
                    </a:cubicBezTo>
                    <a:cubicBezTo>
                      <a:pt x="41" y="768"/>
                      <a:pt x="1" y="853"/>
                      <a:pt x="95" y="842"/>
                    </a:cubicBezTo>
                    <a:cubicBezTo>
                      <a:pt x="540" y="795"/>
                      <a:pt x="1021" y="445"/>
                      <a:pt x="1250" y="58"/>
                    </a:cubicBezTo>
                    <a:cubicBezTo>
                      <a:pt x="1280" y="0"/>
                      <a:pt x="1149" y="11"/>
                      <a:pt x="1125" y="51"/>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6" name="Google Shape;2466;p36"/>
              <p:cNvSpPr/>
              <p:nvPr/>
            </p:nvSpPr>
            <p:spPr>
              <a:xfrm>
                <a:off x="5934560" y="4568317"/>
                <a:ext cx="79596" cy="46421"/>
              </a:xfrm>
              <a:custGeom>
                <a:avLst/>
                <a:gdLst/>
                <a:ahLst/>
                <a:cxnLst/>
                <a:rect l="l" t="t" r="r" b="b"/>
                <a:pathLst>
                  <a:path w="1358" h="792" extrusionOk="0">
                    <a:moveTo>
                      <a:pt x="1269" y="700"/>
                    </a:moveTo>
                    <a:cubicBezTo>
                      <a:pt x="798" y="647"/>
                      <a:pt x="499" y="337"/>
                      <a:pt x="162" y="37"/>
                    </a:cubicBezTo>
                    <a:cubicBezTo>
                      <a:pt x="125" y="1"/>
                      <a:pt x="0" y="54"/>
                      <a:pt x="41" y="91"/>
                    </a:cubicBezTo>
                    <a:cubicBezTo>
                      <a:pt x="401" y="414"/>
                      <a:pt x="718" y="728"/>
                      <a:pt x="1219" y="784"/>
                    </a:cubicBezTo>
                    <a:cubicBezTo>
                      <a:pt x="1277" y="792"/>
                      <a:pt x="1358" y="711"/>
                      <a:pt x="1269" y="700"/>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7" name="Google Shape;2467;p36"/>
              <p:cNvSpPr/>
              <p:nvPr/>
            </p:nvSpPr>
            <p:spPr>
              <a:xfrm>
                <a:off x="5996512" y="4526644"/>
                <a:ext cx="54744" cy="51813"/>
              </a:xfrm>
              <a:custGeom>
                <a:avLst/>
                <a:gdLst/>
                <a:ahLst/>
                <a:cxnLst/>
                <a:rect l="l" t="t" r="r" b="b"/>
                <a:pathLst>
                  <a:path w="934" h="884" extrusionOk="0">
                    <a:moveTo>
                      <a:pt x="573" y="15"/>
                    </a:moveTo>
                    <a:cubicBezTo>
                      <a:pt x="711" y="32"/>
                      <a:pt x="902" y="183"/>
                      <a:pt x="923" y="348"/>
                    </a:cubicBezTo>
                    <a:cubicBezTo>
                      <a:pt x="933" y="439"/>
                      <a:pt x="930" y="533"/>
                      <a:pt x="890" y="611"/>
                    </a:cubicBezTo>
                    <a:cubicBezTo>
                      <a:pt x="862" y="661"/>
                      <a:pt x="822" y="701"/>
                      <a:pt x="781" y="732"/>
                    </a:cubicBezTo>
                    <a:cubicBezTo>
                      <a:pt x="573" y="883"/>
                      <a:pt x="290" y="856"/>
                      <a:pt x="115" y="661"/>
                    </a:cubicBezTo>
                    <a:cubicBezTo>
                      <a:pt x="54" y="594"/>
                      <a:pt x="4" y="503"/>
                      <a:pt x="4" y="402"/>
                    </a:cubicBezTo>
                    <a:cubicBezTo>
                      <a:pt x="1" y="254"/>
                      <a:pt x="102" y="122"/>
                      <a:pt x="212" y="65"/>
                    </a:cubicBezTo>
                    <a:cubicBezTo>
                      <a:pt x="327" y="8"/>
                      <a:pt x="438" y="1"/>
                      <a:pt x="573" y="15"/>
                    </a:cubicBezTo>
                    <a:close/>
                  </a:path>
                </a:pathLst>
              </a:custGeom>
              <a:solidFill>
                <a:srgbClr val="A34F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8" name="Google Shape;2468;p36"/>
              <p:cNvSpPr/>
              <p:nvPr/>
            </p:nvSpPr>
            <p:spPr>
              <a:xfrm>
                <a:off x="5969844" y="4599674"/>
                <a:ext cx="54744" cy="51755"/>
              </a:xfrm>
              <a:custGeom>
                <a:avLst/>
                <a:gdLst/>
                <a:ahLst/>
                <a:cxnLst/>
                <a:rect l="l" t="t" r="r" b="b"/>
                <a:pathLst>
                  <a:path w="934" h="883" extrusionOk="0">
                    <a:moveTo>
                      <a:pt x="574" y="14"/>
                    </a:moveTo>
                    <a:cubicBezTo>
                      <a:pt x="711" y="31"/>
                      <a:pt x="903" y="182"/>
                      <a:pt x="924" y="350"/>
                    </a:cubicBezTo>
                    <a:cubicBezTo>
                      <a:pt x="933" y="439"/>
                      <a:pt x="930" y="536"/>
                      <a:pt x="890" y="613"/>
                    </a:cubicBezTo>
                    <a:cubicBezTo>
                      <a:pt x="863" y="664"/>
                      <a:pt x="823" y="701"/>
                      <a:pt x="782" y="731"/>
                    </a:cubicBezTo>
                    <a:cubicBezTo>
                      <a:pt x="574" y="883"/>
                      <a:pt x="291" y="855"/>
                      <a:pt x="116" y="661"/>
                    </a:cubicBezTo>
                    <a:cubicBezTo>
                      <a:pt x="55" y="597"/>
                      <a:pt x="8" y="506"/>
                      <a:pt x="4" y="401"/>
                    </a:cubicBezTo>
                    <a:cubicBezTo>
                      <a:pt x="1" y="254"/>
                      <a:pt x="102" y="122"/>
                      <a:pt x="217" y="64"/>
                    </a:cubicBezTo>
                    <a:cubicBezTo>
                      <a:pt x="327" y="7"/>
                      <a:pt x="439" y="1"/>
                      <a:pt x="574" y="14"/>
                    </a:cubicBezTo>
                    <a:close/>
                  </a:path>
                </a:pathLst>
              </a:custGeom>
              <a:solidFill>
                <a:srgbClr val="A34F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9" name="Google Shape;2469;p36"/>
              <p:cNvSpPr/>
              <p:nvPr/>
            </p:nvSpPr>
            <p:spPr>
              <a:xfrm>
                <a:off x="5926882" y="4488019"/>
                <a:ext cx="54685" cy="51696"/>
              </a:xfrm>
              <a:custGeom>
                <a:avLst/>
                <a:gdLst/>
                <a:ahLst/>
                <a:cxnLst/>
                <a:rect l="l" t="t" r="r" b="b"/>
                <a:pathLst>
                  <a:path w="933" h="882" extrusionOk="0">
                    <a:moveTo>
                      <a:pt x="572" y="13"/>
                    </a:moveTo>
                    <a:cubicBezTo>
                      <a:pt x="711" y="30"/>
                      <a:pt x="903" y="179"/>
                      <a:pt x="923" y="347"/>
                    </a:cubicBezTo>
                    <a:cubicBezTo>
                      <a:pt x="933" y="434"/>
                      <a:pt x="929" y="532"/>
                      <a:pt x="889" y="610"/>
                    </a:cubicBezTo>
                    <a:cubicBezTo>
                      <a:pt x="862" y="660"/>
                      <a:pt x="822" y="700"/>
                      <a:pt x="782" y="731"/>
                    </a:cubicBezTo>
                    <a:cubicBezTo>
                      <a:pt x="572" y="882"/>
                      <a:pt x="290" y="852"/>
                      <a:pt x="115" y="660"/>
                    </a:cubicBezTo>
                    <a:cubicBezTo>
                      <a:pt x="54" y="593"/>
                      <a:pt x="4" y="502"/>
                      <a:pt x="4" y="401"/>
                    </a:cubicBezTo>
                    <a:cubicBezTo>
                      <a:pt x="0" y="253"/>
                      <a:pt x="101" y="122"/>
                      <a:pt x="212" y="64"/>
                    </a:cubicBezTo>
                    <a:cubicBezTo>
                      <a:pt x="327" y="7"/>
                      <a:pt x="438" y="1"/>
                      <a:pt x="572" y="13"/>
                    </a:cubicBezTo>
                    <a:close/>
                  </a:path>
                </a:pathLst>
              </a:custGeom>
              <a:solidFill>
                <a:srgbClr val="A34F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0" name="Google Shape;2470;p36"/>
              <p:cNvSpPr/>
              <p:nvPr/>
            </p:nvSpPr>
            <p:spPr>
              <a:xfrm>
                <a:off x="5547432" y="4050779"/>
                <a:ext cx="401203" cy="152158"/>
              </a:xfrm>
              <a:custGeom>
                <a:avLst/>
                <a:gdLst/>
                <a:ahLst/>
                <a:cxnLst/>
                <a:rect l="l" t="t" r="r" b="b"/>
                <a:pathLst>
                  <a:path w="6845" h="2596" extrusionOk="0">
                    <a:moveTo>
                      <a:pt x="6697" y="74"/>
                    </a:moveTo>
                    <a:cubicBezTo>
                      <a:pt x="6437" y="1128"/>
                      <a:pt x="5219" y="1670"/>
                      <a:pt x="4270" y="1993"/>
                    </a:cubicBezTo>
                    <a:cubicBezTo>
                      <a:pt x="2909" y="2458"/>
                      <a:pt x="1482" y="2468"/>
                      <a:pt x="152" y="1889"/>
                    </a:cubicBezTo>
                    <a:cubicBezTo>
                      <a:pt x="98" y="1866"/>
                      <a:pt x="0" y="1946"/>
                      <a:pt x="78" y="1976"/>
                    </a:cubicBezTo>
                    <a:cubicBezTo>
                      <a:pt x="1495" y="2596"/>
                      <a:pt x="3017" y="2549"/>
                      <a:pt x="4458" y="2027"/>
                    </a:cubicBezTo>
                    <a:cubicBezTo>
                      <a:pt x="5401" y="1684"/>
                      <a:pt x="6569" y="1125"/>
                      <a:pt x="6831" y="61"/>
                    </a:cubicBezTo>
                    <a:cubicBezTo>
                      <a:pt x="6844" y="0"/>
                      <a:pt x="6710" y="14"/>
                      <a:pt x="6697" y="74"/>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1" name="Google Shape;2471;p36"/>
              <p:cNvSpPr/>
              <p:nvPr/>
            </p:nvSpPr>
            <p:spPr>
              <a:xfrm>
                <a:off x="5864109" y="4068948"/>
                <a:ext cx="29658" cy="68284"/>
              </a:xfrm>
              <a:custGeom>
                <a:avLst/>
                <a:gdLst/>
                <a:ahLst/>
                <a:cxnLst/>
                <a:rect l="l" t="t" r="r" b="b"/>
                <a:pathLst>
                  <a:path w="506" h="1165" extrusionOk="0">
                    <a:moveTo>
                      <a:pt x="324" y="84"/>
                    </a:moveTo>
                    <a:cubicBezTo>
                      <a:pt x="371" y="417"/>
                      <a:pt x="290" y="855"/>
                      <a:pt x="55" y="1104"/>
                    </a:cubicBezTo>
                    <a:cubicBezTo>
                      <a:pt x="1" y="1161"/>
                      <a:pt x="129" y="1165"/>
                      <a:pt x="162" y="1131"/>
                    </a:cubicBezTo>
                    <a:cubicBezTo>
                      <a:pt x="419" y="858"/>
                      <a:pt x="506" y="414"/>
                      <a:pt x="459" y="47"/>
                    </a:cubicBezTo>
                    <a:cubicBezTo>
                      <a:pt x="452" y="0"/>
                      <a:pt x="318" y="30"/>
                      <a:pt x="324" y="84"/>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2" name="Google Shape;2472;p36"/>
              <p:cNvSpPr/>
              <p:nvPr/>
            </p:nvSpPr>
            <p:spPr>
              <a:xfrm>
                <a:off x="5902382" y="4094796"/>
                <a:ext cx="77193" cy="18404"/>
              </a:xfrm>
              <a:custGeom>
                <a:avLst/>
                <a:gdLst/>
                <a:ahLst/>
                <a:cxnLst/>
                <a:rect l="l" t="t" r="r" b="b"/>
                <a:pathLst>
                  <a:path w="1317" h="314" extrusionOk="0">
                    <a:moveTo>
                      <a:pt x="1159" y="30"/>
                    </a:moveTo>
                    <a:cubicBezTo>
                      <a:pt x="843" y="239"/>
                      <a:pt x="499" y="206"/>
                      <a:pt x="139" y="195"/>
                    </a:cubicBezTo>
                    <a:cubicBezTo>
                      <a:pt x="85" y="195"/>
                      <a:pt x="1" y="276"/>
                      <a:pt x="92" y="279"/>
                    </a:cubicBezTo>
                    <a:cubicBezTo>
                      <a:pt x="506" y="290"/>
                      <a:pt x="883" y="313"/>
                      <a:pt x="1243" y="77"/>
                    </a:cubicBezTo>
                    <a:cubicBezTo>
                      <a:pt x="1317" y="30"/>
                      <a:pt x="1206" y="0"/>
                      <a:pt x="1159" y="30"/>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3" name="Google Shape;2473;p36"/>
              <p:cNvSpPr/>
              <p:nvPr/>
            </p:nvSpPr>
            <p:spPr>
              <a:xfrm>
                <a:off x="5927703" y="4028506"/>
                <a:ext cx="45190" cy="44252"/>
              </a:xfrm>
              <a:custGeom>
                <a:avLst/>
                <a:gdLst/>
                <a:ahLst/>
                <a:cxnLst/>
                <a:rect l="l" t="t" r="r" b="b"/>
                <a:pathLst>
                  <a:path w="771" h="755" extrusionOk="0">
                    <a:moveTo>
                      <a:pt x="242" y="71"/>
                    </a:moveTo>
                    <a:cubicBezTo>
                      <a:pt x="336" y="7"/>
                      <a:pt x="538" y="0"/>
                      <a:pt x="639" y="94"/>
                    </a:cubicBezTo>
                    <a:cubicBezTo>
                      <a:pt x="693" y="145"/>
                      <a:pt x="743" y="209"/>
                      <a:pt x="760" y="279"/>
                    </a:cubicBezTo>
                    <a:cubicBezTo>
                      <a:pt x="771" y="324"/>
                      <a:pt x="764" y="370"/>
                      <a:pt x="754" y="411"/>
                    </a:cubicBezTo>
                    <a:cubicBezTo>
                      <a:pt x="703" y="619"/>
                      <a:pt x="512" y="754"/>
                      <a:pt x="299" y="723"/>
                    </a:cubicBezTo>
                    <a:cubicBezTo>
                      <a:pt x="225" y="714"/>
                      <a:pt x="145" y="683"/>
                      <a:pt x="87" y="619"/>
                    </a:cubicBezTo>
                    <a:cubicBezTo>
                      <a:pt x="7" y="529"/>
                      <a:pt x="0" y="391"/>
                      <a:pt x="40" y="296"/>
                    </a:cubicBezTo>
                    <a:cubicBezTo>
                      <a:pt x="81" y="198"/>
                      <a:pt x="148" y="135"/>
                      <a:pt x="242" y="71"/>
                    </a:cubicBezTo>
                    <a:close/>
                  </a:path>
                </a:pathLst>
              </a:custGeom>
              <a:solidFill>
                <a:srgbClr val="A34F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4" name="Google Shape;2474;p36"/>
              <p:cNvSpPr/>
              <p:nvPr/>
            </p:nvSpPr>
            <p:spPr>
              <a:xfrm>
                <a:off x="5949916" y="4088642"/>
                <a:ext cx="45307" cy="44311"/>
              </a:xfrm>
              <a:custGeom>
                <a:avLst/>
                <a:gdLst/>
                <a:ahLst/>
                <a:cxnLst/>
                <a:rect l="l" t="t" r="r" b="b"/>
                <a:pathLst>
                  <a:path w="773" h="756" extrusionOk="0">
                    <a:moveTo>
                      <a:pt x="243" y="75"/>
                    </a:moveTo>
                    <a:cubicBezTo>
                      <a:pt x="338" y="11"/>
                      <a:pt x="540" y="0"/>
                      <a:pt x="641" y="98"/>
                    </a:cubicBezTo>
                    <a:cubicBezTo>
                      <a:pt x="695" y="149"/>
                      <a:pt x="745" y="210"/>
                      <a:pt x="762" y="280"/>
                    </a:cubicBezTo>
                    <a:cubicBezTo>
                      <a:pt x="772" y="328"/>
                      <a:pt x="768" y="371"/>
                      <a:pt x="759" y="415"/>
                    </a:cubicBezTo>
                    <a:cubicBezTo>
                      <a:pt x="708" y="623"/>
                      <a:pt x="513" y="755"/>
                      <a:pt x="301" y="728"/>
                    </a:cubicBezTo>
                    <a:cubicBezTo>
                      <a:pt x="227" y="718"/>
                      <a:pt x="146" y="687"/>
                      <a:pt x="92" y="623"/>
                    </a:cubicBezTo>
                    <a:cubicBezTo>
                      <a:pt x="11" y="533"/>
                      <a:pt x="1" y="395"/>
                      <a:pt x="41" y="297"/>
                    </a:cubicBezTo>
                    <a:cubicBezTo>
                      <a:pt x="86" y="199"/>
                      <a:pt x="149" y="139"/>
                      <a:pt x="243" y="75"/>
                    </a:cubicBezTo>
                    <a:close/>
                  </a:path>
                </a:pathLst>
              </a:custGeom>
              <a:solidFill>
                <a:srgbClr val="A34F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5" name="Google Shape;2475;p36"/>
              <p:cNvSpPr/>
              <p:nvPr/>
            </p:nvSpPr>
            <p:spPr>
              <a:xfrm>
                <a:off x="5862937" y="4041284"/>
                <a:ext cx="45249" cy="44311"/>
              </a:xfrm>
              <a:custGeom>
                <a:avLst/>
                <a:gdLst/>
                <a:ahLst/>
                <a:cxnLst/>
                <a:rect l="l" t="t" r="r" b="b"/>
                <a:pathLst>
                  <a:path w="772" h="756" extrusionOk="0">
                    <a:moveTo>
                      <a:pt x="243" y="75"/>
                    </a:moveTo>
                    <a:cubicBezTo>
                      <a:pt x="338" y="11"/>
                      <a:pt x="540" y="1"/>
                      <a:pt x="644" y="98"/>
                    </a:cubicBezTo>
                    <a:cubicBezTo>
                      <a:pt x="697" y="146"/>
                      <a:pt x="745" y="210"/>
                      <a:pt x="762" y="280"/>
                    </a:cubicBezTo>
                    <a:cubicBezTo>
                      <a:pt x="771" y="328"/>
                      <a:pt x="768" y="371"/>
                      <a:pt x="758" y="415"/>
                    </a:cubicBezTo>
                    <a:cubicBezTo>
                      <a:pt x="708" y="623"/>
                      <a:pt x="512" y="755"/>
                      <a:pt x="300" y="724"/>
                    </a:cubicBezTo>
                    <a:cubicBezTo>
                      <a:pt x="226" y="718"/>
                      <a:pt x="145" y="684"/>
                      <a:pt x="91" y="623"/>
                    </a:cubicBezTo>
                    <a:cubicBezTo>
                      <a:pt x="10" y="530"/>
                      <a:pt x="1" y="395"/>
                      <a:pt x="44" y="297"/>
                    </a:cubicBezTo>
                    <a:cubicBezTo>
                      <a:pt x="85" y="199"/>
                      <a:pt x="149" y="135"/>
                      <a:pt x="243" y="75"/>
                    </a:cubicBezTo>
                    <a:close/>
                  </a:path>
                </a:pathLst>
              </a:custGeom>
              <a:solidFill>
                <a:srgbClr val="A34F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6" name="Google Shape;2476;p36"/>
              <p:cNvSpPr/>
              <p:nvPr/>
            </p:nvSpPr>
            <p:spPr>
              <a:xfrm>
                <a:off x="5435367" y="3907943"/>
                <a:ext cx="418200" cy="443404"/>
              </a:xfrm>
              <a:custGeom>
                <a:avLst/>
                <a:gdLst/>
                <a:ahLst/>
                <a:cxnLst/>
                <a:rect l="l" t="t" r="r" b="b"/>
                <a:pathLst>
                  <a:path w="7135" h="7565" extrusionOk="0">
                    <a:moveTo>
                      <a:pt x="953" y="155"/>
                    </a:moveTo>
                    <a:cubicBezTo>
                      <a:pt x="1149" y="320"/>
                      <a:pt x="1361" y="502"/>
                      <a:pt x="1563" y="694"/>
                    </a:cubicBezTo>
                    <a:cubicBezTo>
                      <a:pt x="1566" y="583"/>
                      <a:pt x="1563" y="468"/>
                      <a:pt x="1542" y="353"/>
                    </a:cubicBezTo>
                    <a:cubicBezTo>
                      <a:pt x="1903" y="687"/>
                      <a:pt x="2293" y="1132"/>
                      <a:pt x="2404" y="1649"/>
                    </a:cubicBezTo>
                    <a:cubicBezTo>
                      <a:pt x="3094" y="404"/>
                      <a:pt x="4316" y="215"/>
                      <a:pt x="4855" y="199"/>
                    </a:cubicBezTo>
                    <a:cubicBezTo>
                      <a:pt x="4771" y="300"/>
                      <a:pt x="4700" y="408"/>
                      <a:pt x="4636" y="518"/>
                    </a:cubicBezTo>
                    <a:cubicBezTo>
                      <a:pt x="5124" y="219"/>
                      <a:pt x="5703" y="74"/>
                      <a:pt x="6275" y="0"/>
                    </a:cubicBezTo>
                    <a:cubicBezTo>
                      <a:pt x="6208" y="101"/>
                      <a:pt x="6141" y="202"/>
                      <a:pt x="6073" y="303"/>
                    </a:cubicBezTo>
                    <a:cubicBezTo>
                      <a:pt x="6494" y="260"/>
                      <a:pt x="6845" y="263"/>
                      <a:pt x="7060" y="303"/>
                    </a:cubicBezTo>
                    <a:cubicBezTo>
                      <a:pt x="7010" y="684"/>
                      <a:pt x="6959" y="1064"/>
                      <a:pt x="6895" y="1438"/>
                    </a:cubicBezTo>
                    <a:cubicBezTo>
                      <a:pt x="6972" y="1384"/>
                      <a:pt x="7053" y="1330"/>
                      <a:pt x="7134" y="1276"/>
                    </a:cubicBezTo>
                    <a:cubicBezTo>
                      <a:pt x="7063" y="1879"/>
                      <a:pt x="6845" y="2457"/>
                      <a:pt x="6508" y="2956"/>
                    </a:cubicBezTo>
                    <a:cubicBezTo>
                      <a:pt x="6639" y="2909"/>
                      <a:pt x="6770" y="2841"/>
                      <a:pt x="6915" y="2751"/>
                    </a:cubicBezTo>
                    <a:cubicBezTo>
                      <a:pt x="6831" y="3333"/>
                      <a:pt x="6558" y="4663"/>
                      <a:pt x="4915" y="5103"/>
                    </a:cubicBezTo>
                    <a:cubicBezTo>
                      <a:pt x="5454" y="5252"/>
                      <a:pt x="5879" y="5709"/>
                      <a:pt x="6182" y="6124"/>
                    </a:cubicBezTo>
                    <a:cubicBezTo>
                      <a:pt x="6050" y="6083"/>
                      <a:pt x="5916" y="6063"/>
                      <a:pt x="5778" y="6060"/>
                    </a:cubicBezTo>
                    <a:cubicBezTo>
                      <a:pt x="6009" y="6410"/>
                      <a:pt x="6205" y="6807"/>
                      <a:pt x="6373" y="7157"/>
                    </a:cubicBezTo>
                    <a:cubicBezTo>
                      <a:pt x="5956" y="7264"/>
                      <a:pt x="5319" y="7154"/>
                      <a:pt x="4781" y="7087"/>
                    </a:cubicBezTo>
                    <a:cubicBezTo>
                      <a:pt x="4781" y="7087"/>
                      <a:pt x="5013" y="7339"/>
                      <a:pt x="5101" y="7551"/>
                    </a:cubicBezTo>
                    <a:cubicBezTo>
                      <a:pt x="4303" y="7564"/>
                      <a:pt x="3727" y="6898"/>
                      <a:pt x="3727" y="6898"/>
                    </a:cubicBezTo>
                    <a:cubicBezTo>
                      <a:pt x="3727" y="6898"/>
                      <a:pt x="3845" y="7349"/>
                      <a:pt x="3885" y="7446"/>
                    </a:cubicBezTo>
                    <a:cubicBezTo>
                      <a:pt x="3455" y="7376"/>
                      <a:pt x="3064" y="7107"/>
                      <a:pt x="2801" y="6753"/>
                    </a:cubicBezTo>
                    <a:cubicBezTo>
                      <a:pt x="2552" y="6413"/>
                      <a:pt x="2094" y="5484"/>
                      <a:pt x="2253" y="4794"/>
                    </a:cubicBezTo>
                    <a:cubicBezTo>
                      <a:pt x="2223" y="4784"/>
                      <a:pt x="2186" y="4770"/>
                      <a:pt x="2139" y="4747"/>
                    </a:cubicBezTo>
                    <a:cubicBezTo>
                      <a:pt x="1401" y="4713"/>
                      <a:pt x="620" y="3922"/>
                      <a:pt x="371" y="3559"/>
                    </a:cubicBezTo>
                    <a:cubicBezTo>
                      <a:pt x="125" y="3195"/>
                      <a:pt x="1" y="2740"/>
                      <a:pt x="82" y="2320"/>
                    </a:cubicBezTo>
                    <a:cubicBezTo>
                      <a:pt x="230" y="2457"/>
                      <a:pt x="381" y="2595"/>
                      <a:pt x="529" y="2734"/>
                    </a:cubicBezTo>
                    <a:cubicBezTo>
                      <a:pt x="267" y="2239"/>
                      <a:pt x="179" y="1296"/>
                      <a:pt x="236" y="902"/>
                    </a:cubicBezTo>
                    <a:cubicBezTo>
                      <a:pt x="486" y="1169"/>
                      <a:pt x="630" y="1236"/>
                      <a:pt x="630" y="1236"/>
                    </a:cubicBezTo>
                    <a:cubicBezTo>
                      <a:pt x="657" y="812"/>
                      <a:pt x="802" y="417"/>
                      <a:pt x="953" y="155"/>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7" name="Google Shape;2477;p36"/>
              <p:cNvSpPr/>
              <p:nvPr/>
            </p:nvSpPr>
            <p:spPr>
              <a:xfrm>
                <a:off x="5438767" y="3947740"/>
                <a:ext cx="387722" cy="292945"/>
              </a:xfrm>
              <a:custGeom>
                <a:avLst/>
                <a:gdLst/>
                <a:ahLst/>
                <a:cxnLst/>
                <a:rect l="l" t="t" r="r" b="b"/>
                <a:pathLst>
                  <a:path w="6615" h="4998" extrusionOk="0">
                    <a:moveTo>
                      <a:pt x="6568" y="18"/>
                    </a:moveTo>
                    <a:cubicBezTo>
                      <a:pt x="4760" y="2173"/>
                      <a:pt x="2858" y="4226"/>
                      <a:pt x="30" y="4946"/>
                    </a:cubicBezTo>
                    <a:cubicBezTo>
                      <a:pt x="0" y="4953"/>
                      <a:pt x="13" y="4997"/>
                      <a:pt x="44" y="4990"/>
                    </a:cubicBezTo>
                    <a:cubicBezTo>
                      <a:pt x="2841" y="4368"/>
                      <a:pt x="4925" y="2257"/>
                      <a:pt x="6601" y="41"/>
                    </a:cubicBezTo>
                    <a:cubicBezTo>
                      <a:pt x="6615" y="25"/>
                      <a:pt x="6585" y="1"/>
                      <a:pt x="6568" y="18"/>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8" name="Google Shape;2478;p36"/>
              <p:cNvSpPr/>
              <p:nvPr/>
            </p:nvSpPr>
            <p:spPr>
              <a:xfrm>
                <a:off x="5591215" y="4170756"/>
                <a:ext cx="151044" cy="115877"/>
              </a:xfrm>
              <a:custGeom>
                <a:avLst/>
                <a:gdLst/>
                <a:ahLst/>
                <a:cxnLst/>
                <a:rect l="l" t="t" r="r" b="b"/>
                <a:pathLst>
                  <a:path w="2577" h="1977" extrusionOk="0">
                    <a:moveTo>
                      <a:pt x="8" y="24"/>
                    </a:moveTo>
                    <a:cubicBezTo>
                      <a:pt x="587" y="1003"/>
                      <a:pt x="1466" y="1636"/>
                      <a:pt x="2542" y="1966"/>
                    </a:cubicBezTo>
                    <a:cubicBezTo>
                      <a:pt x="2570" y="1977"/>
                      <a:pt x="2576" y="1936"/>
                      <a:pt x="2553" y="1929"/>
                    </a:cubicBezTo>
                    <a:cubicBezTo>
                      <a:pt x="1486" y="1545"/>
                      <a:pt x="658" y="973"/>
                      <a:pt x="28" y="13"/>
                    </a:cubicBezTo>
                    <a:cubicBezTo>
                      <a:pt x="21" y="0"/>
                      <a:pt x="1" y="13"/>
                      <a:pt x="8" y="24"/>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9" name="Google Shape;2479;p36"/>
              <p:cNvSpPr/>
              <p:nvPr/>
            </p:nvSpPr>
            <p:spPr>
              <a:xfrm>
                <a:off x="5651584" y="4239390"/>
                <a:ext cx="56913" cy="73676"/>
              </a:xfrm>
              <a:custGeom>
                <a:avLst/>
                <a:gdLst/>
                <a:ahLst/>
                <a:cxnLst/>
                <a:rect l="l" t="t" r="r" b="b"/>
                <a:pathLst>
                  <a:path w="971" h="1257" extrusionOk="0">
                    <a:moveTo>
                      <a:pt x="11" y="41"/>
                    </a:moveTo>
                    <a:cubicBezTo>
                      <a:pt x="159" y="533"/>
                      <a:pt x="503" y="977"/>
                      <a:pt x="937" y="1250"/>
                    </a:cubicBezTo>
                    <a:cubicBezTo>
                      <a:pt x="954" y="1256"/>
                      <a:pt x="970" y="1236"/>
                      <a:pt x="957" y="1222"/>
                    </a:cubicBezTo>
                    <a:cubicBezTo>
                      <a:pt x="557" y="896"/>
                      <a:pt x="254" y="506"/>
                      <a:pt x="55" y="28"/>
                    </a:cubicBezTo>
                    <a:cubicBezTo>
                      <a:pt x="45" y="1"/>
                      <a:pt x="1" y="11"/>
                      <a:pt x="11" y="41"/>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0" name="Google Shape;2480;p36"/>
              <p:cNvSpPr/>
              <p:nvPr/>
            </p:nvSpPr>
            <p:spPr>
              <a:xfrm>
                <a:off x="5614132" y="4198362"/>
                <a:ext cx="95538" cy="26083"/>
              </a:xfrm>
              <a:custGeom>
                <a:avLst/>
                <a:gdLst/>
                <a:ahLst/>
                <a:cxnLst/>
                <a:rect l="l" t="t" r="r" b="b"/>
                <a:pathLst>
                  <a:path w="1630" h="445" extrusionOk="0">
                    <a:moveTo>
                      <a:pt x="27" y="132"/>
                    </a:moveTo>
                    <a:cubicBezTo>
                      <a:pt x="587" y="64"/>
                      <a:pt x="1068" y="260"/>
                      <a:pt x="1586" y="438"/>
                    </a:cubicBezTo>
                    <a:cubicBezTo>
                      <a:pt x="1613" y="445"/>
                      <a:pt x="1630" y="404"/>
                      <a:pt x="1606" y="395"/>
                    </a:cubicBezTo>
                    <a:cubicBezTo>
                      <a:pt x="1112" y="168"/>
                      <a:pt x="566" y="0"/>
                      <a:pt x="21" y="95"/>
                    </a:cubicBezTo>
                    <a:cubicBezTo>
                      <a:pt x="1" y="98"/>
                      <a:pt x="4" y="135"/>
                      <a:pt x="27" y="132"/>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1" name="Google Shape;2481;p36"/>
              <p:cNvSpPr/>
              <p:nvPr/>
            </p:nvSpPr>
            <p:spPr>
              <a:xfrm>
                <a:off x="5648654" y="4108745"/>
                <a:ext cx="143483" cy="32823"/>
              </a:xfrm>
              <a:custGeom>
                <a:avLst/>
                <a:gdLst/>
                <a:ahLst/>
                <a:cxnLst/>
                <a:rect l="l" t="t" r="r" b="b"/>
                <a:pathLst>
                  <a:path w="2448" h="560" extrusionOk="0">
                    <a:moveTo>
                      <a:pt x="31" y="479"/>
                    </a:moveTo>
                    <a:cubicBezTo>
                      <a:pt x="856" y="560"/>
                      <a:pt x="1684" y="432"/>
                      <a:pt x="2425" y="52"/>
                    </a:cubicBezTo>
                    <a:cubicBezTo>
                      <a:pt x="2448" y="38"/>
                      <a:pt x="2431" y="1"/>
                      <a:pt x="2408" y="11"/>
                    </a:cubicBezTo>
                    <a:cubicBezTo>
                      <a:pt x="1637" y="321"/>
                      <a:pt x="866" y="473"/>
                      <a:pt x="31" y="432"/>
                    </a:cubicBezTo>
                    <a:cubicBezTo>
                      <a:pt x="1" y="432"/>
                      <a:pt x="4" y="476"/>
                      <a:pt x="31" y="479"/>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2" name="Google Shape;2482;p36"/>
              <p:cNvSpPr/>
              <p:nvPr/>
            </p:nvSpPr>
            <p:spPr>
              <a:xfrm>
                <a:off x="5654222" y="3985251"/>
                <a:ext cx="30420" cy="127365"/>
              </a:xfrm>
              <a:custGeom>
                <a:avLst/>
                <a:gdLst/>
                <a:ahLst/>
                <a:cxnLst/>
                <a:rect l="l" t="t" r="r" b="b"/>
                <a:pathLst>
                  <a:path w="519" h="2173" extrusionOk="0">
                    <a:moveTo>
                      <a:pt x="353" y="2132"/>
                    </a:moveTo>
                    <a:cubicBezTo>
                      <a:pt x="94" y="1435"/>
                      <a:pt x="94" y="684"/>
                      <a:pt x="501" y="44"/>
                    </a:cubicBezTo>
                    <a:cubicBezTo>
                      <a:pt x="518" y="18"/>
                      <a:pt x="481" y="1"/>
                      <a:pt x="465" y="21"/>
                    </a:cubicBezTo>
                    <a:cubicBezTo>
                      <a:pt x="0" y="630"/>
                      <a:pt x="44" y="1461"/>
                      <a:pt x="307" y="2145"/>
                    </a:cubicBezTo>
                    <a:cubicBezTo>
                      <a:pt x="319" y="2172"/>
                      <a:pt x="364" y="2162"/>
                      <a:pt x="353" y="2132"/>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3" name="Google Shape;2483;p36"/>
              <p:cNvSpPr/>
              <p:nvPr/>
            </p:nvSpPr>
            <p:spPr>
              <a:xfrm>
                <a:off x="5737860" y="4017839"/>
                <a:ext cx="89619" cy="37160"/>
              </a:xfrm>
              <a:custGeom>
                <a:avLst/>
                <a:gdLst/>
                <a:ahLst/>
                <a:cxnLst/>
                <a:rect l="l" t="t" r="r" b="b"/>
                <a:pathLst>
                  <a:path w="1529" h="634" extrusionOk="0">
                    <a:moveTo>
                      <a:pt x="28" y="566"/>
                    </a:moveTo>
                    <a:cubicBezTo>
                      <a:pt x="539" y="633"/>
                      <a:pt x="1138" y="380"/>
                      <a:pt x="1512" y="37"/>
                    </a:cubicBezTo>
                    <a:cubicBezTo>
                      <a:pt x="1529" y="21"/>
                      <a:pt x="1505" y="1"/>
                      <a:pt x="1488" y="14"/>
                    </a:cubicBezTo>
                    <a:cubicBezTo>
                      <a:pt x="1114" y="330"/>
                      <a:pt x="519" y="582"/>
                      <a:pt x="28" y="529"/>
                    </a:cubicBezTo>
                    <a:cubicBezTo>
                      <a:pt x="0" y="526"/>
                      <a:pt x="3" y="562"/>
                      <a:pt x="28" y="566"/>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4" name="Google Shape;2484;p36"/>
              <p:cNvSpPr/>
              <p:nvPr/>
            </p:nvSpPr>
            <p:spPr>
              <a:xfrm>
                <a:off x="5525160" y="4017429"/>
                <a:ext cx="76196" cy="156495"/>
              </a:xfrm>
              <a:custGeom>
                <a:avLst/>
                <a:gdLst/>
                <a:ahLst/>
                <a:cxnLst/>
                <a:rect l="l" t="t" r="r" b="b"/>
                <a:pathLst>
                  <a:path w="1300" h="2670" extrusionOk="0">
                    <a:moveTo>
                      <a:pt x="1289" y="2640"/>
                    </a:moveTo>
                    <a:cubicBezTo>
                      <a:pt x="731" y="1825"/>
                      <a:pt x="334" y="970"/>
                      <a:pt x="48" y="28"/>
                    </a:cubicBezTo>
                    <a:cubicBezTo>
                      <a:pt x="37" y="0"/>
                      <a:pt x="1" y="11"/>
                      <a:pt x="7" y="38"/>
                    </a:cubicBezTo>
                    <a:cubicBezTo>
                      <a:pt x="246" y="984"/>
                      <a:pt x="683" y="1872"/>
                      <a:pt x="1263" y="2654"/>
                    </a:cubicBezTo>
                    <a:cubicBezTo>
                      <a:pt x="1273" y="2670"/>
                      <a:pt x="1300" y="2654"/>
                      <a:pt x="1289" y="2640"/>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5" name="Google Shape;2485;p36"/>
              <p:cNvSpPr/>
              <p:nvPr/>
            </p:nvSpPr>
            <p:spPr>
              <a:xfrm>
                <a:off x="5569704" y="4023759"/>
                <a:ext cx="12719" cy="103451"/>
              </a:xfrm>
              <a:custGeom>
                <a:avLst/>
                <a:gdLst/>
                <a:ahLst/>
                <a:cxnLst/>
                <a:rect l="l" t="t" r="r" b="b"/>
                <a:pathLst>
                  <a:path w="217" h="1765" extrusionOk="0">
                    <a:moveTo>
                      <a:pt x="21" y="1751"/>
                    </a:moveTo>
                    <a:cubicBezTo>
                      <a:pt x="166" y="1192"/>
                      <a:pt x="217" y="586"/>
                      <a:pt x="136" y="17"/>
                    </a:cubicBezTo>
                    <a:cubicBezTo>
                      <a:pt x="133" y="1"/>
                      <a:pt x="105" y="4"/>
                      <a:pt x="105" y="21"/>
                    </a:cubicBezTo>
                    <a:cubicBezTo>
                      <a:pt x="142" y="599"/>
                      <a:pt x="122" y="1179"/>
                      <a:pt x="4" y="1747"/>
                    </a:cubicBezTo>
                    <a:cubicBezTo>
                      <a:pt x="1" y="1758"/>
                      <a:pt x="18" y="1764"/>
                      <a:pt x="21" y="1751"/>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6" name="Google Shape;2486;p36"/>
              <p:cNvSpPr/>
              <p:nvPr/>
            </p:nvSpPr>
            <p:spPr>
              <a:xfrm>
                <a:off x="5492572" y="4019246"/>
                <a:ext cx="53748" cy="58026"/>
              </a:xfrm>
              <a:custGeom>
                <a:avLst/>
                <a:gdLst/>
                <a:ahLst/>
                <a:cxnLst/>
                <a:rect l="l" t="t" r="r" b="b"/>
                <a:pathLst>
                  <a:path w="917" h="990" extrusionOk="0">
                    <a:moveTo>
                      <a:pt x="893" y="939"/>
                    </a:moveTo>
                    <a:cubicBezTo>
                      <a:pt x="549" y="680"/>
                      <a:pt x="297" y="370"/>
                      <a:pt x="52" y="23"/>
                    </a:cubicBezTo>
                    <a:cubicBezTo>
                      <a:pt x="35" y="0"/>
                      <a:pt x="1" y="20"/>
                      <a:pt x="15" y="44"/>
                    </a:cubicBezTo>
                    <a:cubicBezTo>
                      <a:pt x="213" y="414"/>
                      <a:pt x="540" y="727"/>
                      <a:pt x="873" y="976"/>
                    </a:cubicBezTo>
                    <a:cubicBezTo>
                      <a:pt x="896" y="990"/>
                      <a:pt x="916" y="956"/>
                      <a:pt x="893" y="939"/>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7" name="Google Shape;2487;p36"/>
              <p:cNvSpPr/>
              <p:nvPr/>
            </p:nvSpPr>
            <p:spPr>
              <a:xfrm>
                <a:off x="5626733" y="3984489"/>
                <a:ext cx="36574" cy="72035"/>
              </a:xfrm>
              <a:custGeom>
                <a:avLst/>
                <a:gdLst/>
                <a:ahLst/>
                <a:cxnLst/>
                <a:rect l="l" t="t" r="r" b="b"/>
                <a:pathLst>
                  <a:path w="624" h="1229" extrusionOk="0">
                    <a:moveTo>
                      <a:pt x="611" y="1196"/>
                    </a:moveTo>
                    <a:cubicBezTo>
                      <a:pt x="341" y="835"/>
                      <a:pt x="162" y="444"/>
                      <a:pt x="31" y="17"/>
                    </a:cubicBezTo>
                    <a:cubicBezTo>
                      <a:pt x="25" y="0"/>
                      <a:pt x="1" y="7"/>
                      <a:pt x="5" y="24"/>
                    </a:cubicBezTo>
                    <a:cubicBezTo>
                      <a:pt x="106" y="458"/>
                      <a:pt x="311" y="859"/>
                      <a:pt x="580" y="1212"/>
                    </a:cubicBezTo>
                    <a:cubicBezTo>
                      <a:pt x="594" y="1229"/>
                      <a:pt x="624" y="1212"/>
                      <a:pt x="611" y="1196"/>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8" name="Google Shape;2488;p36"/>
              <p:cNvSpPr/>
              <p:nvPr/>
            </p:nvSpPr>
            <p:spPr>
              <a:xfrm>
                <a:off x="5748938" y="3939476"/>
                <a:ext cx="26845" cy="87098"/>
              </a:xfrm>
              <a:custGeom>
                <a:avLst/>
                <a:gdLst/>
                <a:ahLst/>
                <a:cxnLst/>
                <a:rect l="l" t="t" r="r" b="b"/>
                <a:pathLst>
                  <a:path w="458" h="1486" extrusionOk="0">
                    <a:moveTo>
                      <a:pt x="114" y="1472"/>
                    </a:moveTo>
                    <a:cubicBezTo>
                      <a:pt x="61" y="954"/>
                      <a:pt x="182" y="472"/>
                      <a:pt x="448" y="25"/>
                    </a:cubicBezTo>
                    <a:cubicBezTo>
                      <a:pt x="457" y="11"/>
                      <a:pt x="434" y="0"/>
                      <a:pt x="428" y="11"/>
                    </a:cubicBezTo>
                    <a:cubicBezTo>
                      <a:pt x="101" y="435"/>
                      <a:pt x="0" y="954"/>
                      <a:pt x="91" y="1475"/>
                    </a:cubicBezTo>
                    <a:cubicBezTo>
                      <a:pt x="91" y="1485"/>
                      <a:pt x="114" y="1485"/>
                      <a:pt x="114" y="1472"/>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9" name="Google Shape;2489;p36"/>
              <p:cNvSpPr/>
              <p:nvPr/>
            </p:nvSpPr>
            <p:spPr>
              <a:xfrm>
                <a:off x="5347802" y="4146256"/>
                <a:ext cx="495100" cy="597730"/>
              </a:xfrm>
              <a:custGeom>
                <a:avLst/>
                <a:gdLst/>
                <a:ahLst/>
                <a:cxnLst/>
                <a:rect l="l" t="t" r="r" b="b"/>
                <a:pathLst>
                  <a:path w="8447" h="10198" extrusionOk="0">
                    <a:moveTo>
                      <a:pt x="2861" y="1"/>
                    </a:moveTo>
                    <a:cubicBezTo>
                      <a:pt x="2932" y="287"/>
                      <a:pt x="3006" y="600"/>
                      <a:pt x="3067" y="916"/>
                    </a:cubicBezTo>
                    <a:cubicBezTo>
                      <a:pt x="3144" y="815"/>
                      <a:pt x="3218" y="704"/>
                      <a:pt x="3276" y="586"/>
                    </a:cubicBezTo>
                    <a:cubicBezTo>
                      <a:pt x="3386" y="1142"/>
                      <a:pt x="3451" y="1819"/>
                      <a:pt x="3201" y="2378"/>
                    </a:cubicBezTo>
                    <a:cubicBezTo>
                      <a:pt x="4686" y="1688"/>
                      <a:pt x="5951" y="2340"/>
                      <a:pt x="6467" y="2690"/>
                    </a:cubicBezTo>
                    <a:cubicBezTo>
                      <a:pt x="6319" y="2727"/>
                      <a:pt x="6181" y="2778"/>
                      <a:pt x="6046" y="2839"/>
                    </a:cubicBezTo>
                    <a:cubicBezTo>
                      <a:pt x="6703" y="2889"/>
                      <a:pt x="7339" y="3148"/>
                      <a:pt x="7924" y="3468"/>
                    </a:cubicBezTo>
                    <a:cubicBezTo>
                      <a:pt x="7793" y="3518"/>
                      <a:pt x="7662" y="3566"/>
                      <a:pt x="7531" y="3613"/>
                    </a:cubicBezTo>
                    <a:cubicBezTo>
                      <a:pt x="7951" y="3859"/>
                      <a:pt x="8274" y="4098"/>
                      <a:pt x="8446" y="4283"/>
                    </a:cubicBezTo>
                    <a:cubicBezTo>
                      <a:pt x="8143" y="4603"/>
                      <a:pt x="7840" y="4919"/>
                      <a:pt x="7524" y="5226"/>
                    </a:cubicBezTo>
                    <a:cubicBezTo>
                      <a:pt x="7635" y="5229"/>
                      <a:pt x="7746" y="5235"/>
                      <a:pt x="7857" y="5239"/>
                    </a:cubicBezTo>
                    <a:cubicBezTo>
                      <a:pt x="7379" y="5751"/>
                      <a:pt x="6787" y="6141"/>
                      <a:pt x="6133" y="6377"/>
                    </a:cubicBezTo>
                    <a:cubicBezTo>
                      <a:pt x="6292" y="6421"/>
                      <a:pt x="6456" y="6450"/>
                      <a:pt x="6652" y="6461"/>
                    </a:cubicBezTo>
                    <a:cubicBezTo>
                      <a:pt x="6178" y="6949"/>
                      <a:pt x="5022" y="7999"/>
                      <a:pt x="3198" y="7295"/>
                    </a:cubicBezTo>
                    <a:cubicBezTo>
                      <a:pt x="3599" y="7800"/>
                      <a:pt x="3680" y="8511"/>
                      <a:pt x="3683" y="9104"/>
                    </a:cubicBezTo>
                    <a:cubicBezTo>
                      <a:pt x="3588" y="8975"/>
                      <a:pt x="3474" y="8868"/>
                      <a:pt x="3350" y="8770"/>
                    </a:cubicBezTo>
                    <a:cubicBezTo>
                      <a:pt x="3330" y="9255"/>
                      <a:pt x="3242" y="9756"/>
                      <a:pt x="3161" y="10198"/>
                    </a:cubicBezTo>
                    <a:cubicBezTo>
                      <a:pt x="2699" y="10013"/>
                      <a:pt x="2182" y="9477"/>
                      <a:pt x="1727" y="9053"/>
                    </a:cubicBezTo>
                    <a:cubicBezTo>
                      <a:pt x="1727" y="9053"/>
                      <a:pt x="1774" y="9444"/>
                      <a:pt x="1710" y="9699"/>
                    </a:cubicBezTo>
                    <a:cubicBezTo>
                      <a:pt x="956" y="9171"/>
                      <a:pt x="875" y="8161"/>
                      <a:pt x="875" y="8161"/>
                    </a:cubicBezTo>
                    <a:cubicBezTo>
                      <a:pt x="875" y="8161"/>
                      <a:pt x="673" y="8659"/>
                      <a:pt x="650" y="8777"/>
                    </a:cubicBezTo>
                    <a:cubicBezTo>
                      <a:pt x="296" y="8420"/>
                      <a:pt x="114" y="7905"/>
                      <a:pt x="111" y="7400"/>
                    </a:cubicBezTo>
                    <a:cubicBezTo>
                      <a:pt x="108" y="6912"/>
                      <a:pt x="313" y="5737"/>
                      <a:pt x="926" y="5202"/>
                    </a:cubicBezTo>
                    <a:cubicBezTo>
                      <a:pt x="906" y="5171"/>
                      <a:pt x="882" y="5131"/>
                      <a:pt x="852" y="5081"/>
                    </a:cubicBezTo>
                    <a:cubicBezTo>
                      <a:pt x="188" y="4545"/>
                      <a:pt x="0" y="3283"/>
                      <a:pt x="13" y="2778"/>
                    </a:cubicBezTo>
                    <a:cubicBezTo>
                      <a:pt x="30" y="2269"/>
                      <a:pt x="226" y="1764"/>
                      <a:pt x="586" y="1425"/>
                    </a:cubicBezTo>
                    <a:cubicBezTo>
                      <a:pt x="630" y="1654"/>
                      <a:pt x="676" y="1882"/>
                      <a:pt x="720" y="2115"/>
                    </a:cubicBezTo>
                    <a:cubicBezTo>
                      <a:pt x="811" y="1475"/>
                      <a:pt x="1370" y="540"/>
                      <a:pt x="1690" y="213"/>
                    </a:cubicBezTo>
                    <a:cubicBezTo>
                      <a:pt x="1740" y="627"/>
                      <a:pt x="1831" y="788"/>
                      <a:pt x="1831" y="788"/>
                    </a:cubicBezTo>
                    <a:cubicBezTo>
                      <a:pt x="2141" y="411"/>
                      <a:pt x="2545" y="145"/>
                      <a:pt x="286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0" name="Google Shape;2490;p36"/>
              <p:cNvSpPr/>
              <p:nvPr/>
            </p:nvSpPr>
            <p:spPr>
              <a:xfrm>
                <a:off x="5248163" y="4401392"/>
                <a:ext cx="557405" cy="88622"/>
              </a:xfrm>
              <a:custGeom>
                <a:avLst/>
                <a:gdLst/>
                <a:ahLst/>
                <a:cxnLst/>
                <a:rect l="l" t="t" r="r" b="b"/>
                <a:pathLst>
                  <a:path w="9510" h="1512" extrusionOk="0">
                    <a:moveTo>
                      <a:pt x="9477" y="7"/>
                    </a:moveTo>
                    <a:cubicBezTo>
                      <a:pt x="6335" y="795"/>
                      <a:pt x="3158" y="1407"/>
                      <a:pt x="44" y="155"/>
                    </a:cubicBezTo>
                    <a:cubicBezTo>
                      <a:pt x="21" y="145"/>
                      <a:pt x="0" y="189"/>
                      <a:pt x="27" y="199"/>
                    </a:cubicBezTo>
                    <a:cubicBezTo>
                      <a:pt x="3063" y="1512"/>
                      <a:pt x="6419" y="960"/>
                      <a:pt x="9486" y="44"/>
                    </a:cubicBezTo>
                    <a:cubicBezTo>
                      <a:pt x="9510" y="37"/>
                      <a:pt x="9500" y="1"/>
                      <a:pt x="9477" y="7"/>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1" name="Google Shape;2491;p36"/>
              <p:cNvSpPr/>
              <p:nvPr/>
            </p:nvSpPr>
            <p:spPr>
              <a:xfrm>
                <a:off x="5429272" y="4451329"/>
                <a:ext cx="70863" cy="208426"/>
              </a:xfrm>
              <a:custGeom>
                <a:avLst/>
                <a:gdLst/>
                <a:ahLst/>
                <a:cxnLst/>
                <a:rect l="l" t="t" r="r" b="b"/>
                <a:pathLst>
                  <a:path w="1209" h="3556" extrusionOk="0">
                    <a:moveTo>
                      <a:pt x="118" y="13"/>
                    </a:moveTo>
                    <a:cubicBezTo>
                      <a:pt x="1" y="1323"/>
                      <a:pt x="388" y="2485"/>
                      <a:pt x="1158" y="3535"/>
                    </a:cubicBezTo>
                    <a:cubicBezTo>
                      <a:pt x="1175" y="3555"/>
                      <a:pt x="1208" y="3538"/>
                      <a:pt x="1196" y="3515"/>
                    </a:cubicBezTo>
                    <a:cubicBezTo>
                      <a:pt x="455" y="2437"/>
                      <a:pt x="77" y="1333"/>
                      <a:pt x="142" y="13"/>
                    </a:cubicBezTo>
                    <a:cubicBezTo>
                      <a:pt x="142" y="0"/>
                      <a:pt x="122" y="0"/>
                      <a:pt x="118" y="13"/>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2" name="Google Shape;2492;p36"/>
              <p:cNvSpPr/>
              <p:nvPr/>
            </p:nvSpPr>
            <p:spPr>
              <a:xfrm>
                <a:off x="5434371" y="4556243"/>
                <a:ext cx="15650" cy="105268"/>
              </a:xfrm>
              <a:custGeom>
                <a:avLst/>
                <a:gdLst/>
                <a:ahLst/>
                <a:cxnLst/>
                <a:rect l="l" t="t" r="r" b="b"/>
                <a:pathLst>
                  <a:path w="267" h="1796" extrusionOk="0">
                    <a:moveTo>
                      <a:pt x="189" y="31"/>
                    </a:moveTo>
                    <a:cubicBezTo>
                      <a:pt x="1" y="594"/>
                      <a:pt x="18" y="1223"/>
                      <a:pt x="230" y="1778"/>
                    </a:cubicBezTo>
                    <a:cubicBezTo>
                      <a:pt x="240" y="1795"/>
                      <a:pt x="267" y="1789"/>
                      <a:pt x="263" y="1769"/>
                    </a:cubicBezTo>
                    <a:cubicBezTo>
                      <a:pt x="108" y="1192"/>
                      <a:pt x="91" y="624"/>
                      <a:pt x="233" y="41"/>
                    </a:cubicBezTo>
                    <a:cubicBezTo>
                      <a:pt x="240" y="11"/>
                      <a:pt x="196" y="1"/>
                      <a:pt x="189" y="31"/>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3" name="Google Shape;2493;p36"/>
              <p:cNvSpPr/>
              <p:nvPr/>
            </p:nvSpPr>
            <p:spPr>
              <a:xfrm>
                <a:off x="5434195" y="4497280"/>
                <a:ext cx="77603" cy="82351"/>
              </a:xfrm>
              <a:custGeom>
                <a:avLst/>
                <a:gdLst/>
                <a:ahLst/>
                <a:cxnLst/>
                <a:rect l="l" t="t" r="r" b="b"/>
                <a:pathLst>
                  <a:path w="1324" h="1405" extrusionOk="0">
                    <a:moveTo>
                      <a:pt x="24" y="45"/>
                    </a:moveTo>
                    <a:cubicBezTo>
                      <a:pt x="593" y="347"/>
                      <a:pt x="913" y="869"/>
                      <a:pt x="1270" y="1381"/>
                    </a:cubicBezTo>
                    <a:cubicBezTo>
                      <a:pt x="1286" y="1404"/>
                      <a:pt x="1323" y="1384"/>
                      <a:pt x="1310" y="1357"/>
                    </a:cubicBezTo>
                    <a:cubicBezTo>
                      <a:pt x="1007" y="822"/>
                      <a:pt x="610" y="284"/>
                      <a:pt x="44" y="11"/>
                    </a:cubicBezTo>
                    <a:cubicBezTo>
                      <a:pt x="21" y="1"/>
                      <a:pt x="1" y="31"/>
                      <a:pt x="24" y="45"/>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4" name="Google Shape;2494;p36"/>
              <p:cNvSpPr/>
              <p:nvPr/>
            </p:nvSpPr>
            <p:spPr>
              <a:xfrm>
                <a:off x="5513496" y="4455607"/>
                <a:ext cx="151220" cy="75258"/>
              </a:xfrm>
              <a:custGeom>
                <a:avLst/>
                <a:gdLst/>
                <a:ahLst/>
                <a:cxnLst/>
                <a:rect l="l" t="t" r="r" b="b"/>
                <a:pathLst>
                  <a:path w="2580" h="1284" extrusionOk="0">
                    <a:moveTo>
                      <a:pt x="24" y="52"/>
                    </a:moveTo>
                    <a:cubicBezTo>
                      <a:pt x="735" y="684"/>
                      <a:pt x="1593" y="1129"/>
                      <a:pt x="2539" y="1281"/>
                    </a:cubicBezTo>
                    <a:cubicBezTo>
                      <a:pt x="2566" y="1284"/>
                      <a:pt x="2579" y="1244"/>
                      <a:pt x="2549" y="1237"/>
                    </a:cubicBezTo>
                    <a:cubicBezTo>
                      <a:pt x="1623" y="1008"/>
                      <a:pt x="798" y="627"/>
                      <a:pt x="54" y="21"/>
                    </a:cubicBezTo>
                    <a:cubicBezTo>
                      <a:pt x="34" y="1"/>
                      <a:pt x="1" y="32"/>
                      <a:pt x="24" y="52"/>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5" name="Google Shape;2495;p36"/>
              <p:cNvSpPr/>
              <p:nvPr/>
            </p:nvSpPr>
            <p:spPr>
              <a:xfrm>
                <a:off x="5552414" y="4339615"/>
                <a:ext cx="95538" cy="112770"/>
              </a:xfrm>
              <a:custGeom>
                <a:avLst/>
                <a:gdLst/>
                <a:ahLst/>
                <a:cxnLst/>
                <a:rect l="l" t="t" r="r" b="b"/>
                <a:pathLst>
                  <a:path w="1630" h="1924" extrusionOk="0">
                    <a:moveTo>
                      <a:pt x="54" y="1893"/>
                    </a:moveTo>
                    <a:cubicBezTo>
                      <a:pt x="276" y="1071"/>
                      <a:pt x="798" y="364"/>
                      <a:pt x="1606" y="51"/>
                    </a:cubicBezTo>
                    <a:cubicBezTo>
                      <a:pt x="1629" y="41"/>
                      <a:pt x="1623" y="0"/>
                      <a:pt x="1592" y="8"/>
                    </a:cubicBezTo>
                    <a:cubicBezTo>
                      <a:pt x="751" y="247"/>
                      <a:pt x="215" y="1075"/>
                      <a:pt x="7" y="1879"/>
                    </a:cubicBezTo>
                    <a:cubicBezTo>
                      <a:pt x="0" y="1910"/>
                      <a:pt x="44" y="1923"/>
                      <a:pt x="54" y="1893"/>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6" name="Google Shape;2496;p36"/>
              <p:cNvSpPr/>
              <p:nvPr/>
            </p:nvSpPr>
            <p:spPr>
              <a:xfrm>
                <a:off x="5654749" y="4436500"/>
                <a:ext cx="104272" cy="36926"/>
              </a:xfrm>
              <a:custGeom>
                <a:avLst/>
                <a:gdLst/>
                <a:ahLst/>
                <a:cxnLst/>
                <a:rect l="l" t="t" r="r" b="b"/>
                <a:pathLst>
                  <a:path w="1779" h="630" extrusionOk="0">
                    <a:moveTo>
                      <a:pt x="18" y="44"/>
                    </a:moveTo>
                    <a:cubicBezTo>
                      <a:pt x="445" y="455"/>
                      <a:pt x="1176" y="630"/>
                      <a:pt x="1755" y="563"/>
                    </a:cubicBezTo>
                    <a:cubicBezTo>
                      <a:pt x="1778" y="560"/>
                      <a:pt x="1778" y="526"/>
                      <a:pt x="1755" y="529"/>
                    </a:cubicBezTo>
                    <a:cubicBezTo>
                      <a:pt x="1196" y="573"/>
                      <a:pt x="462" y="401"/>
                      <a:pt x="45" y="17"/>
                    </a:cubicBezTo>
                    <a:cubicBezTo>
                      <a:pt x="28" y="1"/>
                      <a:pt x="1" y="28"/>
                      <a:pt x="18" y="44"/>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7" name="Google Shape;2497;p36"/>
              <p:cNvSpPr/>
              <p:nvPr/>
            </p:nvSpPr>
            <p:spPr>
              <a:xfrm>
                <a:off x="5442518" y="4263831"/>
                <a:ext cx="38508" cy="195238"/>
              </a:xfrm>
              <a:custGeom>
                <a:avLst/>
                <a:gdLst/>
                <a:ahLst/>
                <a:cxnLst/>
                <a:rect l="l" t="t" r="r" b="b"/>
                <a:pathLst>
                  <a:path w="657" h="3331" extrusionOk="0">
                    <a:moveTo>
                      <a:pt x="33" y="3310"/>
                    </a:moveTo>
                    <a:cubicBezTo>
                      <a:pt x="64" y="2176"/>
                      <a:pt x="272" y="1105"/>
                      <a:pt x="650" y="35"/>
                    </a:cubicBezTo>
                    <a:cubicBezTo>
                      <a:pt x="656" y="11"/>
                      <a:pt x="616" y="1"/>
                      <a:pt x="609" y="25"/>
                    </a:cubicBezTo>
                    <a:cubicBezTo>
                      <a:pt x="195" y="1075"/>
                      <a:pt x="0" y="2186"/>
                      <a:pt x="3" y="3310"/>
                    </a:cubicBezTo>
                    <a:cubicBezTo>
                      <a:pt x="3" y="3330"/>
                      <a:pt x="33" y="3330"/>
                      <a:pt x="33" y="3310"/>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8" name="Google Shape;2498;p36"/>
              <p:cNvSpPr/>
              <p:nvPr/>
            </p:nvSpPr>
            <p:spPr>
              <a:xfrm>
                <a:off x="5446621" y="4303511"/>
                <a:ext cx="76782" cy="92256"/>
              </a:xfrm>
              <a:custGeom>
                <a:avLst/>
                <a:gdLst/>
                <a:ahLst/>
                <a:cxnLst/>
                <a:rect l="l" t="t" r="r" b="b"/>
                <a:pathLst>
                  <a:path w="1310" h="1574" extrusionOk="0">
                    <a:moveTo>
                      <a:pt x="21" y="1566"/>
                    </a:moveTo>
                    <a:cubicBezTo>
                      <a:pt x="529" y="1146"/>
                      <a:pt x="993" y="613"/>
                      <a:pt x="1300" y="28"/>
                    </a:cubicBezTo>
                    <a:cubicBezTo>
                      <a:pt x="1310" y="15"/>
                      <a:pt x="1287" y="1"/>
                      <a:pt x="1276" y="15"/>
                    </a:cubicBezTo>
                    <a:cubicBezTo>
                      <a:pt x="923" y="580"/>
                      <a:pt x="509" y="1109"/>
                      <a:pt x="8" y="1553"/>
                    </a:cubicBezTo>
                    <a:cubicBezTo>
                      <a:pt x="0" y="1559"/>
                      <a:pt x="14" y="1573"/>
                      <a:pt x="21" y="1566"/>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9" name="Google Shape;2499;p36"/>
              <p:cNvSpPr/>
              <p:nvPr/>
            </p:nvSpPr>
            <p:spPr>
              <a:xfrm>
                <a:off x="5443866" y="4243727"/>
                <a:ext cx="15650" cy="87919"/>
              </a:xfrm>
              <a:custGeom>
                <a:avLst/>
                <a:gdLst/>
                <a:ahLst/>
                <a:cxnLst/>
                <a:rect l="l" t="t" r="r" b="b"/>
                <a:pathLst>
                  <a:path w="267" h="1500" extrusionOk="0">
                    <a:moveTo>
                      <a:pt x="257" y="1462"/>
                    </a:moveTo>
                    <a:cubicBezTo>
                      <a:pt x="115" y="990"/>
                      <a:pt x="75" y="522"/>
                      <a:pt x="91" y="31"/>
                    </a:cubicBezTo>
                    <a:cubicBezTo>
                      <a:pt x="95" y="0"/>
                      <a:pt x="51" y="4"/>
                      <a:pt x="51" y="31"/>
                    </a:cubicBezTo>
                    <a:cubicBezTo>
                      <a:pt x="0" y="516"/>
                      <a:pt x="71" y="1007"/>
                      <a:pt x="216" y="1475"/>
                    </a:cubicBezTo>
                    <a:cubicBezTo>
                      <a:pt x="226" y="1499"/>
                      <a:pt x="266" y="1489"/>
                      <a:pt x="257" y="1462"/>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0" name="Google Shape;2500;p36"/>
              <p:cNvSpPr/>
              <p:nvPr/>
            </p:nvSpPr>
            <p:spPr>
              <a:xfrm>
                <a:off x="5579024" y="4301752"/>
                <a:ext cx="18404" cy="90029"/>
              </a:xfrm>
              <a:custGeom>
                <a:avLst/>
                <a:gdLst/>
                <a:ahLst/>
                <a:cxnLst/>
                <a:rect l="l" t="t" r="r" b="b"/>
                <a:pathLst>
                  <a:path w="314" h="1536" extrusionOk="0">
                    <a:moveTo>
                      <a:pt x="44" y="1512"/>
                    </a:moveTo>
                    <a:cubicBezTo>
                      <a:pt x="41" y="997"/>
                      <a:pt x="135" y="509"/>
                      <a:pt x="307" y="24"/>
                    </a:cubicBezTo>
                    <a:cubicBezTo>
                      <a:pt x="314" y="7"/>
                      <a:pt x="286" y="0"/>
                      <a:pt x="280" y="17"/>
                    </a:cubicBezTo>
                    <a:cubicBezTo>
                      <a:pt x="81" y="492"/>
                      <a:pt x="0" y="997"/>
                      <a:pt x="11" y="1512"/>
                    </a:cubicBezTo>
                    <a:cubicBezTo>
                      <a:pt x="11" y="1535"/>
                      <a:pt x="44" y="1535"/>
                      <a:pt x="44" y="1512"/>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1" name="Google Shape;2501;p36"/>
              <p:cNvSpPr/>
              <p:nvPr/>
            </p:nvSpPr>
            <p:spPr>
              <a:xfrm>
                <a:off x="5686341" y="4359367"/>
                <a:ext cx="78189" cy="68166"/>
              </a:xfrm>
              <a:custGeom>
                <a:avLst/>
                <a:gdLst/>
                <a:ahLst/>
                <a:cxnLst/>
                <a:rect l="l" t="t" r="r" b="b"/>
                <a:pathLst>
                  <a:path w="1334" h="1163" extrusionOk="0">
                    <a:moveTo>
                      <a:pt x="28" y="1148"/>
                    </a:moveTo>
                    <a:cubicBezTo>
                      <a:pt x="314" y="630"/>
                      <a:pt x="775" y="253"/>
                      <a:pt x="1317" y="31"/>
                    </a:cubicBezTo>
                    <a:cubicBezTo>
                      <a:pt x="1334" y="24"/>
                      <a:pt x="1327" y="0"/>
                      <a:pt x="1311" y="7"/>
                    </a:cubicBezTo>
                    <a:cubicBezTo>
                      <a:pt x="725" y="176"/>
                      <a:pt x="280" y="597"/>
                      <a:pt x="7" y="1135"/>
                    </a:cubicBezTo>
                    <a:cubicBezTo>
                      <a:pt x="1" y="1148"/>
                      <a:pt x="21" y="1162"/>
                      <a:pt x="28" y="1148"/>
                    </a:cubicBezTo>
                    <a:close/>
                  </a:path>
                </a:pathLst>
              </a:custGeom>
              <a:solidFill>
                <a:srgbClr val="6E29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2" name="Google Shape;2502;p36"/>
              <p:cNvSpPr/>
              <p:nvPr/>
            </p:nvSpPr>
            <p:spPr>
              <a:xfrm>
                <a:off x="5375759" y="4183592"/>
                <a:ext cx="52575" cy="234626"/>
              </a:xfrm>
              <a:custGeom>
                <a:avLst/>
                <a:gdLst/>
                <a:ahLst/>
                <a:cxnLst/>
                <a:rect l="l" t="t" r="r" b="b"/>
                <a:pathLst>
                  <a:path w="897" h="4003" extrusionOk="0">
                    <a:moveTo>
                      <a:pt x="897" y="0"/>
                    </a:moveTo>
                    <a:cubicBezTo>
                      <a:pt x="897" y="4"/>
                      <a:pt x="523" y="2182"/>
                      <a:pt x="1" y="4000"/>
                    </a:cubicBezTo>
                    <a:cubicBezTo>
                      <a:pt x="1" y="4000"/>
                      <a:pt x="5" y="4000"/>
                      <a:pt x="5" y="4003"/>
                    </a:cubicBezTo>
                    <a:cubicBezTo>
                      <a:pt x="523" y="2182"/>
                      <a:pt x="897" y="4"/>
                      <a:pt x="897" y="0"/>
                    </a:cubicBezTo>
                    <a:close/>
                  </a:path>
                </a:pathLst>
              </a:custGeom>
              <a:solidFill>
                <a:srgbClr val="BC78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503" name="Google Shape;2503;p36"/>
            <p:cNvGrpSpPr/>
            <p:nvPr/>
          </p:nvGrpSpPr>
          <p:grpSpPr>
            <a:xfrm>
              <a:off x="3271408" y="3184207"/>
              <a:ext cx="2570107" cy="1589105"/>
              <a:chOff x="3271408" y="3184207"/>
              <a:chExt cx="2570107" cy="1589105"/>
            </a:xfrm>
          </p:grpSpPr>
          <p:grpSp>
            <p:nvGrpSpPr>
              <p:cNvPr id="2504" name="Google Shape;2504;p36"/>
              <p:cNvGrpSpPr/>
              <p:nvPr/>
            </p:nvGrpSpPr>
            <p:grpSpPr>
              <a:xfrm>
                <a:off x="3271408" y="3553522"/>
                <a:ext cx="2570107" cy="1219790"/>
                <a:chOff x="3271408" y="3553522"/>
                <a:chExt cx="2570107" cy="1219790"/>
              </a:xfrm>
            </p:grpSpPr>
            <p:sp>
              <p:nvSpPr>
                <p:cNvPr id="2505" name="Google Shape;2505;p36"/>
                <p:cNvSpPr/>
                <p:nvPr/>
              </p:nvSpPr>
              <p:spPr>
                <a:xfrm>
                  <a:off x="3409193" y="4202833"/>
                  <a:ext cx="2234414" cy="570479"/>
                </a:xfrm>
                <a:custGeom>
                  <a:avLst/>
                  <a:gdLst/>
                  <a:ahLst/>
                  <a:cxnLst/>
                  <a:rect l="l" t="t" r="r" b="b"/>
                  <a:pathLst>
                    <a:path w="30292" h="7734" extrusionOk="0">
                      <a:moveTo>
                        <a:pt x="1" y="1"/>
                      </a:moveTo>
                      <a:cubicBezTo>
                        <a:pt x="52" y="1031"/>
                        <a:pt x="2253" y="6417"/>
                        <a:pt x="3431" y="6578"/>
                      </a:cubicBezTo>
                      <a:cubicBezTo>
                        <a:pt x="11817" y="7733"/>
                        <a:pt x="20428" y="7733"/>
                        <a:pt x="28164" y="6699"/>
                      </a:cubicBezTo>
                      <a:cubicBezTo>
                        <a:pt x="29218" y="6558"/>
                        <a:pt x="30292" y="280"/>
                        <a:pt x="30292" y="280"/>
                      </a:cubicBezTo>
                      <a:close/>
                    </a:path>
                  </a:pathLst>
                </a:custGeom>
                <a:solidFill>
                  <a:srgbClr val="9B5A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6" name="Google Shape;2506;p36"/>
                <p:cNvSpPr/>
                <p:nvPr/>
              </p:nvSpPr>
              <p:spPr>
                <a:xfrm>
                  <a:off x="5486518" y="4556661"/>
                  <a:ext cx="79811" cy="140370"/>
                </a:xfrm>
                <a:custGeom>
                  <a:avLst/>
                  <a:gdLst/>
                  <a:ahLst/>
                  <a:cxnLst/>
                  <a:rect l="l" t="t" r="r" b="b"/>
                  <a:pathLst>
                    <a:path w="1082" h="1903" extrusionOk="0">
                      <a:moveTo>
                        <a:pt x="1078" y="0"/>
                      </a:moveTo>
                      <a:cubicBezTo>
                        <a:pt x="748" y="1034"/>
                        <a:pt x="375" y="1852"/>
                        <a:pt x="1" y="1902"/>
                      </a:cubicBezTo>
                      <a:cubicBezTo>
                        <a:pt x="375" y="1855"/>
                        <a:pt x="752" y="1038"/>
                        <a:pt x="1082" y="0"/>
                      </a:cubicBezTo>
                      <a:close/>
                    </a:path>
                  </a:pathLst>
                </a:custGeom>
                <a:solidFill>
                  <a:srgbClr val="F0CB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7" name="Google Shape;2507;p36"/>
                <p:cNvSpPr/>
                <p:nvPr/>
              </p:nvSpPr>
              <p:spPr>
                <a:xfrm>
                  <a:off x="4491043" y="4726236"/>
                  <a:ext cx="731650" cy="30906"/>
                </a:xfrm>
                <a:custGeom>
                  <a:avLst/>
                  <a:gdLst/>
                  <a:ahLst/>
                  <a:cxnLst/>
                  <a:rect l="l" t="t" r="r" b="b"/>
                  <a:pathLst>
                    <a:path w="9919" h="419" extrusionOk="0">
                      <a:moveTo>
                        <a:pt x="9918" y="1"/>
                      </a:moveTo>
                      <a:cubicBezTo>
                        <a:pt x="7249" y="243"/>
                        <a:pt x="4502" y="364"/>
                        <a:pt x="1715" y="364"/>
                      </a:cubicBezTo>
                      <a:cubicBezTo>
                        <a:pt x="1146" y="364"/>
                        <a:pt x="574" y="358"/>
                        <a:pt x="1" y="347"/>
                      </a:cubicBezTo>
                      <a:cubicBezTo>
                        <a:pt x="883" y="395"/>
                        <a:pt x="1758" y="419"/>
                        <a:pt x="2627" y="419"/>
                      </a:cubicBezTo>
                      <a:cubicBezTo>
                        <a:pt x="5088" y="419"/>
                        <a:pt x="7498" y="246"/>
                        <a:pt x="9918" y="1"/>
                      </a:cubicBezTo>
                      <a:close/>
                    </a:path>
                  </a:pathLst>
                </a:custGeom>
                <a:solidFill>
                  <a:srgbClr val="F0CB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8" name="Google Shape;2508;p36"/>
                <p:cNvSpPr/>
                <p:nvPr/>
              </p:nvSpPr>
              <p:spPr>
                <a:xfrm>
                  <a:off x="3578843" y="4223486"/>
                  <a:ext cx="2064760" cy="529689"/>
                </a:xfrm>
                <a:custGeom>
                  <a:avLst/>
                  <a:gdLst/>
                  <a:ahLst/>
                  <a:cxnLst/>
                  <a:rect l="l" t="t" r="r" b="b"/>
                  <a:pathLst>
                    <a:path w="27992" h="7181" extrusionOk="0">
                      <a:moveTo>
                        <a:pt x="27992" y="0"/>
                      </a:moveTo>
                      <a:lnTo>
                        <a:pt x="24737" y="17"/>
                      </a:lnTo>
                      <a:lnTo>
                        <a:pt x="17475" y="1387"/>
                      </a:lnTo>
                      <a:lnTo>
                        <a:pt x="11830" y="1303"/>
                      </a:lnTo>
                      <a:lnTo>
                        <a:pt x="0" y="263"/>
                      </a:lnTo>
                      <a:lnTo>
                        <a:pt x="14" y="606"/>
                      </a:lnTo>
                      <a:cubicBezTo>
                        <a:pt x="394" y="1326"/>
                        <a:pt x="1181" y="1932"/>
                        <a:pt x="1933" y="2174"/>
                      </a:cubicBezTo>
                      <a:cubicBezTo>
                        <a:pt x="1993" y="2195"/>
                        <a:pt x="2054" y="2202"/>
                        <a:pt x="2118" y="2202"/>
                      </a:cubicBezTo>
                      <a:cubicBezTo>
                        <a:pt x="2211" y="2202"/>
                        <a:pt x="2306" y="2185"/>
                        <a:pt x="2401" y="2168"/>
                      </a:cubicBezTo>
                      <a:cubicBezTo>
                        <a:pt x="2498" y="2154"/>
                        <a:pt x="2592" y="2137"/>
                        <a:pt x="2687" y="2137"/>
                      </a:cubicBezTo>
                      <a:cubicBezTo>
                        <a:pt x="2747" y="2137"/>
                        <a:pt x="2808" y="2145"/>
                        <a:pt x="2868" y="2165"/>
                      </a:cubicBezTo>
                      <a:cubicBezTo>
                        <a:pt x="3471" y="2356"/>
                        <a:pt x="4074" y="2552"/>
                        <a:pt x="4683" y="2707"/>
                      </a:cubicBezTo>
                      <a:cubicBezTo>
                        <a:pt x="4727" y="2720"/>
                        <a:pt x="4777" y="2723"/>
                        <a:pt x="4831" y="2723"/>
                      </a:cubicBezTo>
                      <a:cubicBezTo>
                        <a:pt x="4989" y="2723"/>
                        <a:pt x="5188" y="2687"/>
                        <a:pt x="5383" y="2650"/>
                      </a:cubicBezTo>
                      <a:cubicBezTo>
                        <a:pt x="5581" y="2612"/>
                        <a:pt x="5777" y="2575"/>
                        <a:pt x="5932" y="2575"/>
                      </a:cubicBezTo>
                      <a:cubicBezTo>
                        <a:pt x="5979" y="2575"/>
                        <a:pt x="6022" y="2578"/>
                        <a:pt x="6060" y="2586"/>
                      </a:cubicBezTo>
                      <a:cubicBezTo>
                        <a:pt x="6299" y="2639"/>
                        <a:pt x="6538" y="3083"/>
                        <a:pt x="7248" y="3276"/>
                      </a:cubicBezTo>
                      <a:cubicBezTo>
                        <a:pt x="7568" y="3363"/>
                        <a:pt x="7837" y="3403"/>
                        <a:pt x="8076" y="3403"/>
                      </a:cubicBezTo>
                      <a:cubicBezTo>
                        <a:pt x="8487" y="3403"/>
                        <a:pt x="8813" y="3285"/>
                        <a:pt x="9150" y="3083"/>
                      </a:cubicBezTo>
                      <a:cubicBezTo>
                        <a:pt x="9560" y="3478"/>
                        <a:pt x="10069" y="3770"/>
                        <a:pt x="10587" y="3770"/>
                      </a:cubicBezTo>
                      <a:cubicBezTo>
                        <a:pt x="10763" y="3770"/>
                        <a:pt x="10941" y="3737"/>
                        <a:pt x="11112" y="3663"/>
                      </a:cubicBezTo>
                      <a:cubicBezTo>
                        <a:pt x="11291" y="3585"/>
                        <a:pt x="11466" y="3481"/>
                        <a:pt x="11658" y="3474"/>
                      </a:cubicBezTo>
                      <a:lnTo>
                        <a:pt x="11681" y="3474"/>
                      </a:lnTo>
                      <a:cubicBezTo>
                        <a:pt x="11866" y="3474"/>
                        <a:pt x="12042" y="3565"/>
                        <a:pt x="12217" y="3639"/>
                      </a:cubicBezTo>
                      <a:cubicBezTo>
                        <a:pt x="12792" y="3899"/>
                        <a:pt x="13422" y="4029"/>
                        <a:pt x="14048" y="4029"/>
                      </a:cubicBezTo>
                      <a:cubicBezTo>
                        <a:pt x="14297" y="4029"/>
                        <a:pt x="14543" y="4006"/>
                        <a:pt x="14789" y="3966"/>
                      </a:cubicBezTo>
                      <a:cubicBezTo>
                        <a:pt x="15091" y="3915"/>
                        <a:pt x="15394" y="3831"/>
                        <a:pt x="15697" y="3831"/>
                      </a:cubicBezTo>
                      <a:cubicBezTo>
                        <a:pt x="15764" y="3831"/>
                        <a:pt x="15829" y="3838"/>
                        <a:pt x="15896" y="3844"/>
                      </a:cubicBezTo>
                      <a:cubicBezTo>
                        <a:pt x="16199" y="3885"/>
                        <a:pt x="16479" y="4033"/>
                        <a:pt x="16768" y="4127"/>
                      </a:cubicBezTo>
                      <a:cubicBezTo>
                        <a:pt x="17044" y="4218"/>
                        <a:pt x="17333" y="4265"/>
                        <a:pt x="17619" y="4265"/>
                      </a:cubicBezTo>
                      <a:cubicBezTo>
                        <a:pt x="18084" y="4265"/>
                        <a:pt x="18552" y="4147"/>
                        <a:pt x="18963" y="3919"/>
                      </a:cubicBezTo>
                      <a:cubicBezTo>
                        <a:pt x="19168" y="3804"/>
                        <a:pt x="19370" y="3663"/>
                        <a:pt x="19602" y="3619"/>
                      </a:cubicBezTo>
                      <a:cubicBezTo>
                        <a:pt x="19656" y="3609"/>
                        <a:pt x="19710" y="3605"/>
                        <a:pt x="19764" y="3605"/>
                      </a:cubicBezTo>
                      <a:cubicBezTo>
                        <a:pt x="19973" y="3605"/>
                        <a:pt x="20181" y="3666"/>
                        <a:pt x="20387" y="3706"/>
                      </a:cubicBezTo>
                      <a:cubicBezTo>
                        <a:pt x="20556" y="3737"/>
                        <a:pt x="20727" y="3753"/>
                        <a:pt x="20899" y="3753"/>
                      </a:cubicBezTo>
                      <a:cubicBezTo>
                        <a:pt x="21319" y="3753"/>
                        <a:pt x="21740" y="3659"/>
                        <a:pt x="22120" y="3474"/>
                      </a:cubicBezTo>
                      <a:cubicBezTo>
                        <a:pt x="22346" y="3366"/>
                        <a:pt x="22568" y="3228"/>
                        <a:pt x="22814" y="3201"/>
                      </a:cubicBezTo>
                      <a:cubicBezTo>
                        <a:pt x="22844" y="3198"/>
                        <a:pt x="22871" y="3198"/>
                        <a:pt x="22902" y="3198"/>
                      </a:cubicBezTo>
                      <a:cubicBezTo>
                        <a:pt x="23073" y="3198"/>
                        <a:pt x="23242" y="3242"/>
                        <a:pt x="23413" y="3268"/>
                      </a:cubicBezTo>
                      <a:cubicBezTo>
                        <a:pt x="23508" y="3282"/>
                        <a:pt x="23605" y="3289"/>
                        <a:pt x="23702" y="3289"/>
                      </a:cubicBezTo>
                      <a:cubicBezTo>
                        <a:pt x="24285" y="3289"/>
                        <a:pt x="24867" y="3043"/>
                        <a:pt x="25278" y="2612"/>
                      </a:cubicBezTo>
                      <a:cubicBezTo>
                        <a:pt x="25494" y="3481"/>
                        <a:pt x="24861" y="3723"/>
                        <a:pt x="24450" y="4511"/>
                      </a:cubicBezTo>
                      <a:cubicBezTo>
                        <a:pt x="23962" y="5447"/>
                        <a:pt x="22942" y="5359"/>
                        <a:pt x="21939" y="5558"/>
                      </a:cubicBezTo>
                      <a:cubicBezTo>
                        <a:pt x="18690" y="6208"/>
                        <a:pt x="12540" y="7151"/>
                        <a:pt x="12365" y="7163"/>
                      </a:cubicBezTo>
                      <a:lnTo>
                        <a:pt x="12368" y="7163"/>
                      </a:lnTo>
                      <a:cubicBezTo>
                        <a:pt x="12941" y="7174"/>
                        <a:pt x="13513" y="7180"/>
                        <a:pt x="14082" y="7180"/>
                      </a:cubicBezTo>
                      <a:cubicBezTo>
                        <a:pt x="16869" y="7180"/>
                        <a:pt x="19616" y="7059"/>
                        <a:pt x="22285" y="6817"/>
                      </a:cubicBezTo>
                      <a:cubicBezTo>
                        <a:pt x="23474" y="6699"/>
                        <a:pt x="24665" y="6561"/>
                        <a:pt x="25864" y="6419"/>
                      </a:cubicBezTo>
                      <a:lnTo>
                        <a:pt x="25864" y="6419"/>
                      </a:lnTo>
                      <a:cubicBezTo>
                        <a:pt x="26238" y="6369"/>
                        <a:pt x="26611" y="5551"/>
                        <a:pt x="26941" y="4517"/>
                      </a:cubicBezTo>
                      <a:cubicBezTo>
                        <a:pt x="26948" y="4491"/>
                        <a:pt x="26958" y="4464"/>
                        <a:pt x="26968" y="4437"/>
                      </a:cubicBezTo>
                      <a:cubicBezTo>
                        <a:pt x="27012" y="4292"/>
                        <a:pt x="27055" y="4147"/>
                        <a:pt x="27096" y="4000"/>
                      </a:cubicBezTo>
                      <a:cubicBezTo>
                        <a:pt x="27618" y="2182"/>
                        <a:pt x="27992" y="4"/>
                        <a:pt x="27992" y="0"/>
                      </a:cubicBezTo>
                      <a:close/>
                    </a:path>
                  </a:pathLst>
                </a:custGeom>
                <a:solidFill>
                  <a:srgbClr val="92481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9" name="Google Shape;2509;p36"/>
                <p:cNvSpPr/>
                <p:nvPr/>
              </p:nvSpPr>
              <p:spPr>
                <a:xfrm>
                  <a:off x="3409193" y="3553522"/>
                  <a:ext cx="2278376" cy="772293"/>
                </a:xfrm>
                <a:custGeom>
                  <a:avLst/>
                  <a:gdLst/>
                  <a:ahLst/>
                  <a:cxnLst/>
                  <a:rect l="l" t="t" r="r" b="b"/>
                  <a:pathLst>
                    <a:path w="30888" h="10470" extrusionOk="0">
                      <a:moveTo>
                        <a:pt x="30887" y="7901"/>
                      </a:moveTo>
                      <a:cubicBezTo>
                        <a:pt x="29695" y="5575"/>
                        <a:pt x="27541" y="3303"/>
                        <a:pt x="25110" y="2165"/>
                      </a:cubicBezTo>
                      <a:cubicBezTo>
                        <a:pt x="22680" y="1028"/>
                        <a:pt x="19980" y="502"/>
                        <a:pt x="17287" y="263"/>
                      </a:cubicBezTo>
                      <a:cubicBezTo>
                        <a:pt x="14332" y="1"/>
                        <a:pt x="11770" y="293"/>
                        <a:pt x="8885" y="953"/>
                      </a:cubicBezTo>
                      <a:cubicBezTo>
                        <a:pt x="5996" y="1613"/>
                        <a:pt x="1" y="4242"/>
                        <a:pt x="1" y="7629"/>
                      </a:cubicBezTo>
                      <a:lnTo>
                        <a:pt x="2297" y="9346"/>
                      </a:lnTo>
                      <a:lnTo>
                        <a:pt x="14130" y="10386"/>
                      </a:lnTo>
                      <a:lnTo>
                        <a:pt x="19775" y="10470"/>
                      </a:lnTo>
                      <a:lnTo>
                        <a:pt x="29618" y="8612"/>
                      </a:lnTo>
                      <a:close/>
                    </a:path>
                  </a:pathLst>
                </a:custGeom>
                <a:solidFill>
                  <a:srgbClr val="E28B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0" name="Google Shape;2510;p36"/>
                <p:cNvSpPr/>
                <p:nvPr/>
              </p:nvSpPr>
              <p:spPr>
                <a:xfrm>
                  <a:off x="3701728" y="3629274"/>
                  <a:ext cx="1490961" cy="547834"/>
                </a:xfrm>
                <a:custGeom>
                  <a:avLst/>
                  <a:gdLst/>
                  <a:ahLst/>
                  <a:cxnLst/>
                  <a:rect l="l" t="t" r="r" b="b"/>
                  <a:pathLst>
                    <a:path w="20213" h="7427" extrusionOk="0">
                      <a:moveTo>
                        <a:pt x="2330" y="5612"/>
                      </a:moveTo>
                      <a:cubicBezTo>
                        <a:pt x="1519" y="5841"/>
                        <a:pt x="755" y="6265"/>
                        <a:pt x="115" y="6837"/>
                      </a:cubicBezTo>
                      <a:cubicBezTo>
                        <a:pt x="65" y="6885"/>
                        <a:pt x="11" y="6935"/>
                        <a:pt x="7" y="7006"/>
                      </a:cubicBezTo>
                      <a:cubicBezTo>
                        <a:pt x="0" y="7087"/>
                        <a:pt x="68" y="7157"/>
                        <a:pt x="142" y="7177"/>
                      </a:cubicBezTo>
                      <a:cubicBezTo>
                        <a:pt x="172" y="7188"/>
                        <a:pt x="202" y="7191"/>
                        <a:pt x="233" y="7191"/>
                      </a:cubicBezTo>
                      <a:cubicBezTo>
                        <a:pt x="280" y="7191"/>
                        <a:pt x="327" y="7181"/>
                        <a:pt x="374" y="7174"/>
                      </a:cubicBezTo>
                      <a:cubicBezTo>
                        <a:pt x="893" y="7087"/>
                        <a:pt x="1418" y="7042"/>
                        <a:pt x="1946" y="7039"/>
                      </a:cubicBezTo>
                      <a:cubicBezTo>
                        <a:pt x="1990" y="7036"/>
                        <a:pt x="2037" y="7036"/>
                        <a:pt x="2085" y="7036"/>
                      </a:cubicBezTo>
                      <a:lnTo>
                        <a:pt x="2148" y="7036"/>
                      </a:lnTo>
                      <a:lnTo>
                        <a:pt x="2215" y="7036"/>
                      </a:lnTo>
                      <a:cubicBezTo>
                        <a:pt x="2842" y="7036"/>
                        <a:pt x="3498" y="7026"/>
                        <a:pt x="3983" y="6626"/>
                      </a:cubicBezTo>
                      <a:cubicBezTo>
                        <a:pt x="4050" y="6571"/>
                        <a:pt x="4114" y="6504"/>
                        <a:pt x="4125" y="6416"/>
                      </a:cubicBezTo>
                      <a:cubicBezTo>
                        <a:pt x="4145" y="6285"/>
                        <a:pt x="4033" y="6174"/>
                        <a:pt x="3929" y="6097"/>
                      </a:cubicBezTo>
                      <a:cubicBezTo>
                        <a:pt x="3569" y="5831"/>
                        <a:pt x="2767" y="5683"/>
                        <a:pt x="2330" y="5612"/>
                      </a:cubicBezTo>
                      <a:close/>
                      <a:moveTo>
                        <a:pt x="13459" y="5111"/>
                      </a:moveTo>
                      <a:cubicBezTo>
                        <a:pt x="13331" y="5111"/>
                        <a:pt x="13200" y="5154"/>
                        <a:pt x="13089" y="5218"/>
                      </a:cubicBezTo>
                      <a:cubicBezTo>
                        <a:pt x="12904" y="5326"/>
                        <a:pt x="12756" y="5484"/>
                        <a:pt x="12601" y="5636"/>
                      </a:cubicBezTo>
                      <a:cubicBezTo>
                        <a:pt x="12311" y="5911"/>
                        <a:pt x="11988" y="6150"/>
                        <a:pt x="11645" y="6343"/>
                      </a:cubicBezTo>
                      <a:cubicBezTo>
                        <a:pt x="11305" y="6534"/>
                        <a:pt x="10914" y="6710"/>
                        <a:pt x="10739" y="7073"/>
                      </a:cubicBezTo>
                      <a:cubicBezTo>
                        <a:pt x="10685" y="7184"/>
                        <a:pt x="10672" y="7345"/>
                        <a:pt x="10773" y="7406"/>
                      </a:cubicBezTo>
                      <a:cubicBezTo>
                        <a:pt x="10800" y="7423"/>
                        <a:pt x="10823" y="7426"/>
                        <a:pt x="10854" y="7426"/>
                      </a:cubicBezTo>
                      <a:cubicBezTo>
                        <a:pt x="10911" y="7426"/>
                        <a:pt x="10968" y="7403"/>
                        <a:pt x="11022" y="7376"/>
                      </a:cubicBezTo>
                      <a:cubicBezTo>
                        <a:pt x="11648" y="7080"/>
                        <a:pt x="12277" y="6777"/>
                        <a:pt x="12843" y="6369"/>
                      </a:cubicBezTo>
                      <a:cubicBezTo>
                        <a:pt x="13045" y="6225"/>
                        <a:pt x="13244" y="6063"/>
                        <a:pt x="13476" y="5979"/>
                      </a:cubicBezTo>
                      <a:cubicBezTo>
                        <a:pt x="13769" y="5878"/>
                        <a:pt x="14086" y="5911"/>
                        <a:pt x="14392" y="5868"/>
                      </a:cubicBezTo>
                      <a:cubicBezTo>
                        <a:pt x="14452" y="5858"/>
                        <a:pt x="14527" y="5835"/>
                        <a:pt x="14540" y="5770"/>
                      </a:cubicBezTo>
                      <a:cubicBezTo>
                        <a:pt x="14557" y="5700"/>
                        <a:pt x="14479" y="5646"/>
                        <a:pt x="14415" y="5616"/>
                      </a:cubicBezTo>
                      <a:cubicBezTo>
                        <a:pt x="14204" y="5521"/>
                        <a:pt x="13921" y="5198"/>
                        <a:pt x="13691" y="5168"/>
                      </a:cubicBezTo>
                      <a:cubicBezTo>
                        <a:pt x="13621" y="5128"/>
                        <a:pt x="13540" y="5111"/>
                        <a:pt x="13459" y="5111"/>
                      </a:cubicBezTo>
                      <a:close/>
                      <a:moveTo>
                        <a:pt x="7793" y="4407"/>
                      </a:moveTo>
                      <a:lnTo>
                        <a:pt x="7507" y="4427"/>
                      </a:lnTo>
                      <a:cubicBezTo>
                        <a:pt x="7417" y="4457"/>
                        <a:pt x="7410" y="4609"/>
                        <a:pt x="7484" y="4673"/>
                      </a:cubicBezTo>
                      <a:cubicBezTo>
                        <a:pt x="7518" y="4699"/>
                        <a:pt x="7562" y="4713"/>
                        <a:pt x="7602" y="4713"/>
                      </a:cubicBezTo>
                      <a:cubicBezTo>
                        <a:pt x="7655" y="4713"/>
                        <a:pt x="7713" y="4693"/>
                        <a:pt x="7756" y="4663"/>
                      </a:cubicBezTo>
                      <a:cubicBezTo>
                        <a:pt x="7797" y="4632"/>
                        <a:pt x="7837" y="4592"/>
                        <a:pt x="7848" y="4542"/>
                      </a:cubicBezTo>
                      <a:cubicBezTo>
                        <a:pt x="7861" y="4491"/>
                        <a:pt x="7841" y="4427"/>
                        <a:pt x="7793" y="4407"/>
                      </a:cubicBezTo>
                      <a:close/>
                      <a:moveTo>
                        <a:pt x="9749" y="3492"/>
                      </a:moveTo>
                      <a:lnTo>
                        <a:pt x="9473" y="3579"/>
                      </a:lnTo>
                      <a:cubicBezTo>
                        <a:pt x="9571" y="3579"/>
                        <a:pt x="9669" y="3548"/>
                        <a:pt x="9749" y="3492"/>
                      </a:cubicBezTo>
                      <a:close/>
                      <a:moveTo>
                        <a:pt x="7259" y="3478"/>
                      </a:moveTo>
                      <a:cubicBezTo>
                        <a:pt x="7175" y="3616"/>
                        <a:pt x="7086" y="3754"/>
                        <a:pt x="6996" y="3888"/>
                      </a:cubicBezTo>
                      <a:cubicBezTo>
                        <a:pt x="7248" y="3865"/>
                        <a:pt x="7498" y="3770"/>
                        <a:pt x="7696" y="3605"/>
                      </a:cubicBezTo>
                      <a:cubicBezTo>
                        <a:pt x="7709" y="3596"/>
                        <a:pt x="7720" y="3585"/>
                        <a:pt x="7726" y="3572"/>
                      </a:cubicBezTo>
                      <a:cubicBezTo>
                        <a:pt x="7747" y="3515"/>
                        <a:pt x="7666" y="3481"/>
                        <a:pt x="7608" y="3481"/>
                      </a:cubicBezTo>
                      <a:cubicBezTo>
                        <a:pt x="7490" y="3478"/>
                        <a:pt x="7377" y="3478"/>
                        <a:pt x="7259" y="3478"/>
                      </a:cubicBezTo>
                      <a:close/>
                      <a:moveTo>
                        <a:pt x="18465" y="2485"/>
                      </a:moveTo>
                      <a:cubicBezTo>
                        <a:pt x="18405" y="2488"/>
                        <a:pt x="18347" y="2498"/>
                        <a:pt x="18290" y="2508"/>
                      </a:cubicBezTo>
                      <a:cubicBezTo>
                        <a:pt x="17839" y="2592"/>
                        <a:pt x="17395" y="2717"/>
                        <a:pt x="16967" y="2886"/>
                      </a:cubicBezTo>
                      <a:cubicBezTo>
                        <a:pt x="16845" y="2936"/>
                        <a:pt x="16721" y="2990"/>
                        <a:pt x="16640" y="3091"/>
                      </a:cubicBezTo>
                      <a:cubicBezTo>
                        <a:pt x="16657" y="3117"/>
                        <a:pt x="16671" y="3141"/>
                        <a:pt x="16688" y="3164"/>
                      </a:cubicBezTo>
                      <a:cubicBezTo>
                        <a:pt x="16792" y="3198"/>
                        <a:pt x="16900" y="3212"/>
                        <a:pt x="17011" y="3212"/>
                      </a:cubicBezTo>
                      <a:cubicBezTo>
                        <a:pt x="17213" y="3212"/>
                        <a:pt x="17418" y="3168"/>
                        <a:pt x="17627" y="3121"/>
                      </a:cubicBezTo>
                      <a:cubicBezTo>
                        <a:pt x="17839" y="3074"/>
                        <a:pt x="18048" y="3030"/>
                        <a:pt x="18256" y="3030"/>
                      </a:cubicBezTo>
                      <a:lnTo>
                        <a:pt x="18280" y="3030"/>
                      </a:lnTo>
                      <a:cubicBezTo>
                        <a:pt x="18711" y="3037"/>
                        <a:pt x="19664" y="3431"/>
                        <a:pt x="20081" y="3431"/>
                      </a:cubicBezTo>
                      <a:cubicBezTo>
                        <a:pt x="20135" y="3431"/>
                        <a:pt x="20178" y="3427"/>
                        <a:pt x="20212" y="3411"/>
                      </a:cubicBezTo>
                      <a:cubicBezTo>
                        <a:pt x="20000" y="3323"/>
                        <a:pt x="19798" y="3215"/>
                        <a:pt x="19592" y="3108"/>
                      </a:cubicBezTo>
                      <a:cubicBezTo>
                        <a:pt x="19273" y="2939"/>
                        <a:pt x="18842" y="2720"/>
                        <a:pt x="18465" y="2485"/>
                      </a:cubicBezTo>
                      <a:close/>
                      <a:moveTo>
                        <a:pt x="6800" y="2202"/>
                      </a:moveTo>
                      <a:cubicBezTo>
                        <a:pt x="6666" y="2263"/>
                        <a:pt x="6535" y="2327"/>
                        <a:pt x="6407" y="2387"/>
                      </a:cubicBezTo>
                      <a:cubicBezTo>
                        <a:pt x="6168" y="2505"/>
                        <a:pt x="5922" y="2630"/>
                        <a:pt x="5757" y="2848"/>
                      </a:cubicBezTo>
                      <a:cubicBezTo>
                        <a:pt x="5693" y="2932"/>
                        <a:pt x="5643" y="3047"/>
                        <a:pt x="5686" y="3144"/>
                      </a:cubicBezTo>
                      <a:cubicBezTo>
                        <a:pt x="5724" y="3239"/>
                        <a:pt x="5817" y="3269"/>
                        <a:pt x="5918" y="3269"/>
                      </a:cubicBezTo>
                      <a:cubicBezTo>
                        <a:pt x="5986" y="3269"/>
                        <a:pt x="6060" y="3256"/>
                        <a:pt x="6124" y="3235"/>
                      </a:cubicBezTo>
                      <a:cubicBezTo>
                        <a:pt x="6140" y="3232"/>
                        <a:pt x="6157" y="3225"/>
                        <a:pt x="6174" y="3222"/>
                      </a:cubicBezTo>
                      <a:cubicBezTo>
                        <a:pt x="6238" y="3111"/>
                        <a:pt x="6306" y="3000"/>
                        <a:pt x="6373" y="2892"/>
                      </a:cubicBezTo>
                      <a:cubicBezTo>
                        <a:pt x="6498" y="2690"/>
                        <a:pt x="6642" y="2444"/>
                        <a:pt x="6800" y="2202"/>
                      </a:cubicBezTo>
                      <a:close/>
                      <a:moveTo>
                        <a:pt x="8588" y="1472"/>
                      </a:moveTo>
                      <a:cubicBezTo>
                        <a:pt x="8517" y="1472"/>
                        <a:pt x="8450" y="1478"/>
                        <a:pt x="8379" y="1488"/>
                      </a:cubicBezTo>
                      <a:cubicBezTo>
                        <a:pt x="8332" y="1512"/>
                        <a:pt x="8281" y="1532"/>
                        <a:pt x="8235" y="1553"/>
                      </a:cubicBezTo>
                      <a:cubicBezTo>
                        <a:pt x="8140" y="1798"/>
                        <a:pt x="7969" y="2044"/>
                        <a:pt x="7935" y="2134"/>
                      </a:cubicBezTo>
                      <a:cubicBezTo>
                        <a:pt x="7861" y="2336"/>
                        <a:pt x="7760" y="2562"/>
                        <a:pt x="7642" y="2794"/>
                      </a:cubicBezTo>
                      <a:cubicBezTo>
                        <a:pt x="8154" y="2646"/>
                        <a:pt x="8672" y="2512"/>
                        <a:pt x="9201" y="2485"/>
                      </a:cubicBezTo>
                      <a:lnTo>
                        <a:pt x="9265" y="2485"/>
                      </a:lnTo>
                      <a:cubicBezTo>
                        <a:pt x="9480" y="2485"/>
                        <a:pt x="9743" y="2535"/>
                        <a:pt x="9992" y="2583"/>
                      </a:cubicBezTo>
                      <a:cubicBezTo>
                        <a:pt x="10241" y="2633"/>
                        <a:pt x="10477" y="2684"/>
                        <a:pt x="10641" y="2684"/>
                      </a:cubicBezTo>
                      <a:cubicBezTo>
                        <a:pt x="10722" y="2684"/>
                        <a:pt x="10786" y="2670"/>
                        <a:pt x="10823" y="2636"/>
                      </a:cubicBezTo>
                      <a:cubicBezTo>
                        <a:pt x="11015" y="2474"/>
                        <a:pt x="10335" y="2296"/>
                        <a:pt x="10090" y="2125"/>
                      </a:cubicBezTo>
                      <a:cubicBezTo>
                        <a:pt x="9635" y="1805"/>
                        <a:pt x="9123" y="1472"/>
                        <a:pt x="8588" y="1472"/>
                      </a:cubicBezTo>
                      <a:close/>
                      <a:moveTo>
                        <a:pt x="11803" y="1"/>
                      </a:moveTo>
                      <a:cubicBezTo>
                        <a:pt x="12170" y="215"/>
                        <a:pt x="12661" y="108"/>
                        <a:pt x="13001" y="371"/>
                      </a:cubicBezTo>
                      <a:cubicBezTo>
                        <a:pt x="13099" y="448"/>
                        <a:pt x="13180" y="552"/>
                        <a:pt x="13291" y="610"/>
                      </a:cubicBezTo>
                      <a:cubicBezTo>
                        <a:pt x="13368" y="650"/>
                        <a:pt x="13456" y="660"/>
                        <a:pt x="13543" y="660"/>
                      </a:cubicBezTo>
                      <a:cubicBezTo>
                        <a:pt x="13611" y="660"/>
                        <a:pt x="13674" y="653"/>
                        <a:pt x="13739" y="647"/>
                      </a:cubicBezTo>
                      <a:cubicBezTo>
                        <a:pt x="14314" y="586"/>
                        <a:pt x="14890" y="522"/>
                        <a:pt x="15466" y="462"/>
                      </a:cubicBezTo>
                      <a:cubicBezTo>
                        <a:pt x="15496" y="458"/>
                        <a:pt x="15516" y="401"/>
                        <a:pt x="15499" y="401"/>
                      </a:cubicBezTo>
                      <a:cubicBezTo>
                        <a:pt x="15499" y="401"/>
                        <a:pt x="15496" y="401"/>
                        <a:pt x="15492" y="404"/>
                      </a:cubicBezTo>
                      <a:cubicBezTo>
                        <a:pt x="15062" y="236"/>
                        <a:pt x="14351" y="192"/>
                        <a:pt x="13897" y="159"/>
                      </a:cubicBezTo>
                      <a:cubicBezTo>
                        <a:pt x="13200" y="105"/>
                        <a:pt x="12500" y="51"/>
                        <a:pt x="11803" y="1"/>
                      </a:cubicBezTo>
                      <a:close/>
                    </a:path>
                  </a:pathLst>
                </a:custGeom>
                <a:solidFill>
                  <a:srgbClr val="E599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1" name="Google Shape;2511;p36"/>
                <p:cNvSpPr/>
                <p:nvPr/>
              </p:nvSpPr>
              <p:spPr>
                <a:xfrm>
                  <a:off x="3749378" y="3696765"/>
                  <a:ext cx="344766" cy="186324"/>
                </a:xfrm>
                <a:custGeom>
                  <a:avLst/>
                  <a:gdLst/>
                  <a:ahLst/>
                  <a:cxnLst/>
                  <a:rect l="l" t="t" r="r" b="b"/>
                  <a:pathLst>
                    <a:path w="4674" h="2526" extrusionOk="0">
                      <a:moveTo>
                        <a:pt x="4013" y="1"/>
                      </a:moveTo>
                      <a:cubicBezTo>
                        <a:pt x="3475" y="1"/>
                        <a:pt x="2525" y="537"/>
                        <a:pt x="1930" y="860"/>
                      </a:cubicBezTo>
                      <a:cubicBezTo>
                        <a:pt x="1590" y="1041"/>
                        <a:pt x="1246" y="1230"/>
                        <a:pt x="950" y="1486"/>
                      </a:cubicBezTo>
                      <a:cubicBezTo>
                        <a:pt x="657" y="1741"/>
                        <a:pt x="0" y="2156"/>
                        <a:pt x="320" y="2465"/>
                      </a:cubicBezTo>
                      <a:cubicBezTo>
                        <a:pt x="364" y="2505"/>
                        <a:pt x="438" y="2526"/>
                        <a:pt x="533" y="2526"/>
                      </a:cubicBezTo>
                      <a:cubicBezTo>
                        <a:pt x="1169" y="2526"/>
                        <a:pt x="2822" y="1718"/>
                        <a:pt x="3643" y="1025"/>
                      </a:cubicBezTo>
                      <a:cubicBezTo>
                        <a:pt x="3785" y="910"/>
                        <a:pt x="4674" y="553"/>
                        <a:pt x="4340" y="129"/>
                      </a:cubicBezTo>
                      <a:cubicBezTo>
                        <a:pt x="4270" y="38"/>
                        <a:pt x="4155" y="1"/>
                        <a:pt x="4013" y="1"/>
                      </a:cubicBezTo>
                      <a:close/>
                    </a:path>
                  </a:pathLst>
                </a:custGeom>
                <a:solidFill>
                  <a:srgbClr val="D46F1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2" name="Google Shape;2512;p36"/>
                <p:cNvSpPr/>
                <p:nvPr/>
              </p:nvSpPr>
              <p:spPr>
                <a:xfrm>
                  <a:off x="4094578" y="3701043"/>
                  <a:ext cx="222837" cy="306704"/>
                </a:xfrm>
                <a:custGeom>
                  <a:avLst/>
                  <a:gdLst/>
                  <a:ahLst/>
                  <a:cxnLst/>
                  <a:rect l="l" t="t" r="r" b="b"/>
                  <a:pathLst>
                    <a:path w="3021" h="4158" extrusionOk="0">
                      <a:moveTo>
                        <a:pt x="2316" y="1821"/>
                      </a:moveTo>
                      <a:cubicBezTo>
                        <a:pt x="2242" y="1842"/>
                        <a:pt x="2168" y="1862"/>
                        <a:pt x="2097" y="1885"/>
                      </a:cubicBezTo>
                      <a:cubicBezTo>
                        <a:pt x="1680" y="2006"/>
                        <a:pt x="1266" y="2128"/>
                        <a:pt x="848" y="2249"/>
                      </a:cubicBezTo>
                      <a:cubicBezTo>
                        <a:pt x="713" y="2481"/>
                        <a:pt x="589" y="2721"/>
                        <a:pt x="502" y="2973"/>
                      </a:cubicBezTo>
                      <a:cubicBezTo>
                        <a:pt x="367" y="3350"/>
                        <a:pt x="0" y="4054"/>
                        <a:pt x="427" y="4155"/>
                      </a:cubicBezTo>
                      <a:cubicBezTo>
                        <a:pt x="438" y="4155"/>
                        <a:pt x="451" y="4158"/>
                        <a:pt x="461" y="4158"/>
                      </a:cubicBezTo>
                      <a:cubicBezTo>
                        <a:pt x="713" y="4158"/>
                        <a:pt x="1205" y="3605"/>
                        <a:pt x="1670" y="2915"/>
                      </a:cubicBezTo>
                      <a:cubicBezTo>
                        <a:pt x="1633" y="2918"/>
                        <a:pt x="1596" y="2918"/>
                        <a:pt x="1559" y="2918"/>
                      </a:cubicBezTo>
                      <a:cubicBezTo>
                        <a:pt x="1397" y="2918"/>
                        <a:pt x="1235" y="2889"/>
                        <a:pt x="1084" y="2825"/>
                      </a:cubicBezTo>
                      <a:lnTo>
                        <a:pt x="1168" y="2794"/>
                      </a:lnTo>
                      <a:cubicBezTo>
                        <a:pt x="1071" y="2788"/>
                        <a:pt x="980" y="2757"/>
                        <a:pt x="895" y="2707"/>
                      </a:cubicBezTo>
                      <a:cubicBezTo>
                        <a:pt x="875" y="2690"/>
                        <a:pt x="848" y="2673"/>
                        <a:pt x="845" y="2646"/>
                      </a:cubicBezTo>
                      <a:cubicBezTo>
                        <a:pt x="839" y="2603"/>
                        <a:pt x="885" y="2572"/>
                        <a:pt x="929" y="2555"/>
                      </a:cubicBezTo>
                      <a:cubicBezTo>
                        <a:pt x="1074" y="2508"/>
                        <a:pt x="1229" y="2502"/>
                        <a:pt x="1384" y="2502"/>
                      </a:cubicBezTo>
                      <a:lnTo>
                        <a:pt x="1465" y="2502"/>
                      </a:lnTo>
                      <a:cubicBezTo>
                        <a:pt x="1619" y="2502"/>
                        <a:pt x="1777" y="2502"/>
                        <a:pt x="1933" y="2505"/>
                      </a:cubicBezTo>
                      <a:cubicBezTo>
                        <a:pt x="2071" y="2276"/>
                        <a:pt x="2202" y="2047"/>
                        <a:pt x="2316" y="1821"/>
                      </a:cubicBezTo>
                      <a:close/>
                      <a:moveTo>
                        <a:pt x="2677" y="0"/>
                      </a:moveTo>
                      <a:cubicBezTo>
                        <a:pt x="2326" y="0"/>
                        <a:pt x="1865" y="620"/>
                        <a:pt x="1474" y="1229"/>
                      </a:cubicBezTo>
                      <a:cubicBezTo>
                        <a:pt x="1946" y="1007"/>
                        <a:pt x="2434" y="791"/>
                        <a:pt x="2909" y="580"/>
                      </a:cubicBezTo>
                      <a:cubicBezTo>
                        <a:pt x="3000" y="347"/>
                        <a:pt x="3020" y="111"/>
                        <a:pt x="2778" y="17"/>
                      </a:cubicBezTo>
                      <a:cubicBezTo>
                        <a:pt x="2747" y="7"/>
                        <a:pt x="2713" y="0"/>
                        <a:pt x="2677" y="0"/>
                      </a:cubicBezTo>
                      <a:close/>
                    </a:path>
                  </a:pathLst>
                </a:custGeom>
                <a:solidFill>
                  <a:srgbClr val="D46F1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3" name="Google Shape;2513;p36"/>
                <p:cNvSpPr/>
                <p:nvPr/>
              </p:nvSpPr>
              <p:spPr>
                <a:xfrm>
                  <a:off x="4156390" y="3743750"/>
                  <a:ext cx="152762" cy="172604"/>
                </a:xfrm>
                <a:custGeom>
                  <a:avLst/>
                  <a:gdLst/>
                  <a:ahLst/>
                  <a:cxnLst/>
                  <a:rect l="l" t="t" r="r" b="b"/>
                  <a:pathLst>
                    <a:path w="2071" h="2340" extrusionOk="0">
                      <a:moveTo>
                        <a:pt x="546" y="1923"/>
                      </a:moveTo>
                      <a:cubicBezTo>
                        <a:pt x="391" y="1923"/>
                        <a:pt x="236" y="1929"/>
                        <a:pt x="91" y="1976"/>
                      </a:cubicBezTo>
                      <a:cubicBezTo>
                        <a:pt x="47" y="1993"/>
                        <a:pt x="1" y="2024"/>
                        <a:pt x="7" y="2067"/>
                      </a:cubicBezTo>
                      <a:cubicBezTo>
                        <a:pt x="10" y="2094"/>
                        <a:pt x="37" y="2111"/>
                        <a:pt x="57" y="2128"/>
                      </a:cubicBezTo>
                      <a:cubicBezTo>
                        <a:pt x="142" y="2178"/>
                        <a:pt x="233" y="2209"/>
                        <a:pt x="330" y="2215"/>
                      </a:cubicBezTo>
                      <a:lnTo>
                        <a:pt x="246" y="2246"/>
                      </a:lnTo>
                      <a:cubicBezTo>
                        <a:pt x="397" y="2310"/>
                        <a:pt x="559" y="2339"/>
                        <a:pt x="721" y="2339"/>
                      </a:cubicBezTo>
                      <a:cubicBezTo>
                        <a:pt x="758" y="2339"/>
                        <a:pt x="795" y="2339"/>
                        <a:pt x="832" y="2336"/>
                      </a:cubicBezTo>
                      <a:cubicBezTo>
                        <a:pt x="922" y="2202"/>
                        <a:pt x="1011" y="2064"/>
                        <a:pt x="1095" y="1926"/>
                      </a:cubicBezTo>
                      <a:cubicBezTo>
                        <a:pt x="939" y="1923"/>
                        <a:pt x="781" y="1923"/>
                        <a:pt x="627" y="1923"/>
                      </a:cubicBezTo>
                      <a:lnTo>
                        <a:pt x="546" y="1923"/>
                      </a:lnTo>
                      <a:close/>
                      <a:moveTo>
                        <a:pt x="2071" y="1"/>
                      </a:moveTo>
                      <a:cubicBezTo>
                        <a:pt x="1596" y="212"/>
                        <a:pt x="1108" y="428"/>
                        <a:pt x="636" y="650"/>
                      </a:cubicBezTo>
                      <a:cubicBezTo>
                        <a:pt x="478" y="892"/>
                        <a:pt x="334" y="1138"/>
                        <a:pt x="209" y="1340"/>
                      </a:cubicBezTo>
                      <a:cubicBezTo>
                        <a:pt x="142" y="1448"/>
                        <a:pt x="74" y="1559"/>
                        <a:pt x="10" y="1670"/>
                      </a:cubicBezTo>
                      <a:cubicBezTo>
                        <a:pt x="428" y="1549"/>
                        <a:pt x="842" y="1427"/>
                        <a:pt x="1259" y="1306"/>
                      </a:cubicBezTo>
                      <a:cubicBezTo>
                        <a:pt x="1330" y="1283"/>
                        <a:pt x="1404" y="1263"/>
                        <a:pt x="1478" y="1242"/>
                      </a:cubicBezTo>
                      <a:cubicBezTo>
                        <a:pt x="1596" y="1010"/>
                        <a:pt x="1697" y="784"/>
                        <a:pt x="1771" y="582"/>
                      </a:cubicBezTo>
                      <a:cubicBezTo>
                        <a:pt x="1805" y="492"/>
                        <a:pt x="1976" y="246"/>
                        <a:pt x="2071" y="1"/>
                      </a:cubicBezTo>
                      <a:close/>
                    </a:path>
                  </a:pathLst>
                </a:custGeom>
                <a:solidFill>
                  <a:srgbClr val="D77A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4" name="Google Shape;2514;p36"/>
                <p:cNvSpPr/>
                <p:nvPr/>
              </p:nvSpPr>
              <p:spPr>
                <a:xfrm>
                  <a:off x="4540462" y="3704731"/>
                  <a:ext cx="89769" cy="356420"/>
                </a:xfrm>
                <a:custGeom>
                  <a:avLst/>
                  <a:gdLst/>
                  <a:ahLst/>
                  <a:cxnLst/>
                  <a:rect l="l" t="t" r="r" b="b"/>
                  <a:pathLst>
                    <a:path w="1217" h="4832" extrusionOk="0">
                      <a:moveTo>
                        <a:pt x="692" y="0"/>
                      </a:moveTo>
                      <a:cubicBezTo>
                        <a:pt x="671" y="0"/>
                        <a:pt x="647" y="0"/>
                        <a:pt x="624" y="8"/>
                      </a:cubicBezTo>
                      <a:cubicBezTo>
                        <a:pt x="106" y="101"/>
                        <a:pt x="72" y="1670"/>
                        <a:pt x="35" y="2556"/>
                      </a:cubicBezTo>
                      <a:cubicBezTo>
                        <a:pt x="18" y="2957"/>
                        <a:pt x="1" y="3361"/>
                        <a:pt x="65" y="3757"/>
                      </a:cubicBezTo>
                      <a:cubicBezTo>
                        <a:pt x="126" y="4121"/>
                        <a:pt x="146" y="4832"/>
                        <a:pt x="476" y="4832"/>
                      </a:cubicBezTo>
                      <a:cubicBezTo>
                        <a:pt x="506" y="4832"/>
                        <a:pt x="533" y="4828"/>
                        <a:pt x="566" y="4818"/>
                      </a:cubicBezTo>
                      <a:cubicBezTo>
                        <a:pt x="984" y="4680"/>
                        <a:pt x="1217" y="2340"/>
                        <a:pt x="1024" y="1085"/>
                      </a:cubicBezTo>
                      <a:cubicBezTo>
                        <a:pt x="998" y="906"/>
                        <a:pt x="1129" y="0"/>
                        <a:pt x="692" y="0"/>
                      </a:cubicBezTo>
                      <a:close/>
                    </a:path>
                  </a:pathLst>
                </a:custGeom>
                <a:solidFill>
                  <a:srgbClr val="D46F1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5" name="Google Shape;2515;p36"/>
                <p:cNvSpPr/>
                <p:nvPr/>
              </p:nvSpPr>
              <p:spPr>
                <a:xfrm>
                  <a:off x="4789848" y="3742275"/>
                  <a:ext cx="229254" cy="311130"/>
                </a:xfrm>
                <a:custGeom>
                  <a:avLst/>
                  <a:gdLst/>
                  <a:ahLst/>
                  <a:cxnLst/>
                  <a:rect l="l" t="t" r="r" b="b"/>
                  <a:pathLst>
                    <a:path w="3108" h="4218" extrusionOk="0">
                      <a:moveTo>
                        <a:pt x="575" y="0"/>
                      </a:moveTo>
                      <a:cubicBezTo>
                        <a:pt x="508" y="0"/>
                        <a:pt x="444" y="30"/>
                        <a:pt x="377" y="94"/>
                      </a:cubicBezTo>
                      <a:cubicBezTo>
                        <a:pt x="0" y="478"/>
                        <a:pt x="811" y="1798"/>
                        <a:pt x="1256" y="2555"/>
                      </a:cubicBezTo>
                      <a:cubicBezTo>
                        <a:pt x="1454" y="2895"/>
                        <a:pt x="1656" y="3242"/>
                        <a:pt x="1922" y="3531"/>
                      </a:cubicBezTo>
                      <a:cubicBezTo>
                        <a:pt x="2134" y="3760"/>
                        <a:pt x="2457" y="4218"/>
                        <a:pt x="2716" y="4218"/>
                      </a:cubicBezTo>
                      <a:cubicBezTo>
                        <a:pt x="2784" y="4218"/>
                        <a:pt x="2848" y="4188"/>
                        <a:pt x="2905" y="4114"/>
                      </a:cubicBezTo>
                      <a:cubicBezTo>
                        <a:pt x="3107" y="3848"/>
                        <a:pt x="2569" y="2622"/>
                        <a:pt x="1936" y="1632"/>
                      </a:cubicBezTo>
                      <a:cubicBezTo>
                        <a:pt x="1908" y="1626"/>
                        <a:pt x="1882" y="1616"/>
                        <a:pt x="1858" y="1606"/>
                      </a:cubicBezTo>
                      <a:cubicBezTo>
                        <a:pt x="1865" y="1589"/>
                        <a:pt x="1879" y="1572"/>
                        <a:pt x="1888" y="1559"/>
                      </a:cubicBezTo>
                      <a:cubicBezTo>
                        <a:pt x="1686" y="1253"/>
                        <a:pt x="1481" y="973"/>
                        <a:pt x="1286" y="754"/>
                      </a:cubicBezTo>
                      <a:cubicBezTo>
                        <a:pt x="1185" y="639"/>
                        <a:pt x="889" y="0"/>
                        <a:pt x="575" y="0"/>
                      </a:cubicBezTo>
                      <a:close/>
                    </a:path>
                  </a:pathLst>
                </a:custGeom>
                <a:solidFill>
                  <a:srgbClr val="D46F1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6" name="Google Shape;2516;p36"/>
                <p:cNvSpPr/>
                <p:nvPr/>
              </p:nvSpPr>
              <p:spPr>
                <a:xfrm>
                  <a:off x="4926895" y="3857193"/>
                  <a:ext cx="5753" cy="5532"/>
                </a:xfrm>
                <a:custGeom>
                  <a:avLst/>
                  <a:gdLst/>
                  <a:ahLst/>
                  <a:cxnLst/>
                  <a:rect l="l" t="t" r="r" b="b"/>
                  <a:pathLst>
                    <a:path w="78" h="75" extrusionOk="0">
                      <a:moveTo>
                        <a:pt x="30" y="1"/>
                      </a:moveTo>
                      <a:cubicBezTo>
                        <a:pt x="21" y="14"/>
                        <a:pt x="7" y="31"/>
                        <a:pt x="0" y="48"/>
                      </a:cubicBezTo>
                      <a:cubicBezTo>
                        <a:pt x="24" y="58"/>
                        <a:pt x="50" y="68"/>
                        <a:pt x="78" y="74"/>
                      </a:cubicBezTo>
                      <a:cubicBezTo>
                        <a:pt x="61" y="51"/>
                        <a:pt x="47" y="27"/>
                        <a:pt x="30" y="1"/>
                      </a:cubicBezTo>
                      <a:close/>
                    </a:path>
                  </a:pathLst>
                </a:custGeom>
                <a:solidFill>
                  <a:srgbClr val="D77A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7" name="Google Shape;2517;p36"/>
                <p:cNvSpPr/>
                <p:nvPr/>
              </p:nvSpPr>
              <p:spPr>
                <a:xfrm>
                  <a:off x="4995198" y="3722876"/>
                  <a:ext cx="316884" cy="183816"/>
                </a:xfrm>
                <a:custGeom>
                  <a:avLst/>
                  <a:gdLst/>
                  <a:ahLst/>
                  <a:cxnLst/>
                  <a:rect l="l" t="t" r="r" b="b"/>
                  <a:pathLst>
                    <a:path w="4296" h="2492" extrusionOk="0">
                      <a:moveTo>
                        <a:pt x="367" y="1"/>
                      </a:moveTo>
                      <a:cubicBezTo>
                        <a:pt x="229" y="1"/>
                        <a:pt x="114" y="61"/>
                        <a:pt x="74" y="236"/>
                      </a:cubicBezTo>
                      <a:cubicBezTo>
                        <a:pt x="0" y="542"/>
                        <a:pt x="417" y="896"/>
                        <a:pt x="929" y="1216"/>
                      </a:cubicBezTo>
                      <a:cubicBezTo>
                        <a:pt x="953" y="1216"/>
                        <a:pt x="976" y="1213"/>
                        <a:pt x="1000" y="1213"/>
                      </a:cubicBezTo>
                      <a:cubicBezTo>
                        <a:pt x="1127" y="1213"/>
                        <a:pt x="1253" y="1243"/>
                        <a:pt x="1343" y="1330"/>
                      </a:cubicBezTo>
                      <a:cubicBezTo>
                        <a:pt x="1656" y="1384"/>
                        <a:pt x="2942" y="1929"/>
                        <a:pt x="2710" y="2122"/>
                      </a:cubicBezTo>
                      <a:cubicBezTo>
                        <a:pt x="2700" y="2131"/>
                        <a:pt x="2690" y="2138"/>
                        <a:pt x="2676" y="2142"/>
                      </a:cubicBezTo>
                      <a:cubicBezTo>
                        <a:pt x="2817" y="2206"/>
                        <a:pt x="2965" y="2259"/>
                        <a:pt x="3117" y="2299"/>
                      </a:cubicBezTo>
                      <a:cubicBezTo>
                        <a:pt x="3339" y="2357"/>
                        <a:pt x="3686" y="2492"/>
                        <a:pt x="3935" y="2492"/>
                      </a:cubicBezTo>
                      <a:cubicBezTo>
                        <a:pt x="4104" y="2492"/>
                        <a:pt x="4228" y="2434"/>
                        <a:pt x="4245" y="2252"/>
                      </a:cubicBezTo>
                      <a:cubicBezTo>
                        <a:pt x="4295" y="1798"/>
                        <a:pt x="2350" y="623"/>
                        <a:pt x="1175" y="293"/>
                      </a:cubicBezTo>
                      <a:cubicBezTo>
                        <a:pt x="1060" y="259"/>
                        <a:pt x="656" y="1"/>
                        <a:pt x="367" y="1"/>
                      </a:cubicBezTo>
                      <a:close/>
                    </a:path>
                  </a:pathLst>
                </a:custGeom>
                <a:solidFill>
                  <a:srgbClr val="D46F1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8" name="Google Shape;2518;p36"/>
                <p:cNvSpPr/>
                <p:nvPr/>
              </p:nvSpPr>
              <p:spPr>
                <a:xfrm>
                  <a:off x="5063721" y="3812273"/>
                  <a:ext cx="148484" cy="68599"/>
                </a:xfrm>
                <a:custGeom>
                  <a:avLst/>
                  <a:gdLst/>
                  <a:ahLst/>
                  <a:cxnLst/>
                  <a:rect l="l" t="t" r="r" b="b"/>
                  <a:pathLst>
                    <a:path w="2013" h="930" extrusionOk="0">
                      <a:moveTo>
                        <a:pt x="71" y="1"/>
                      </a:moveTo>
                      <a:cubicBezTo>
                        <a:pt x="47" y="1"/>
                        <a:pt x="24" y="4"/>
                        <a:pt x="0" y="4"/>
                      </a:cubicBezTo>
                      <a:cubicBezTo>
                        <a:pt x="377" y="239"/>
                        <a:pt x="808" y="458"/>
                        <a:pt x="1127" y="627"/>
                      </a:cubicBezTo>
                      <a:cubicBezTo>
                        <a:pt x="1333" y="734"/>
                        <a:pt x="1535" y="842"/>
                        <a:pt x="1747" y="930"/>
                      </a:cubicBezTo>
                      <a:cubicBezTo>
                        <a:pt x="1761" y="926"/>
                        <a:pt x="1771" y="919"/>
                        <a:pt x="1781" y="910"/>
                      </a:cubicBezTo>
                      <a:cubicBezTo>
                        <a:pt x="2013" y="717"/>
                        <a:pt x="727" y="172"/>
                        <a:pt x="414" y="118"/>
                      </a:cubicBezTo>
                      <a:cubicBezTo>
                        <a:pt x="324" y="31"/>
                        <a:pt x="198" y="1"/>
                        <a:pt x="71" y="1"/>
                      </a:cubicBezTo>
                      <a:close/>
                    </a:path>
                  </a:pathLst>
                </a:custGeom>
                <a:solidFill>
                  <a:srgbClr val="D77A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9" name="Google Shape;2519;p36"/>
                <p:cNvSpPr/>
                <p:nvPr/>
              </p:nvSpPr>
              <p:spPr>
                <a:xfrm>
                  <a:off x="3271408" y="4011352"/>
                  <a:ext cx="2570107" cy="474883"/>
                </a:xfrm>
                <a:custGeom>
                  <a:avLst/>
                  <a:gdLst/>
                  <a:ahLst/>
                  <a:cxnLst/>
                  <a:rect l="l" t="t" r="r" b="b"/>
                  <a:pathLst>
                    <a:path w="34843" h="6438" extrusionOk="0">
                      <a:moveTo>
                        <a:pt x="1956" y="900"/>
                      </a:moveTo>
                      <a:cubicBezTo>
                        <a:pt x="8649" y="4314"/>
                        <a:pt x="28127" y="3700"/>
                        <a:pt x="32604" y="1240"/>
                      </a:cubicBezTo>
                      <a:cubicBezTo>
                        <a:pt x="33247" y="624"/>
                        <a:pt x="34843" y="2876"/>
                        <a:pt x="31991" y="3741"/>
                      </a:cubicBezTo>
                      <a:cubicBezTo>
                        <a:pt x="30755" y="4542"/>
                        <a:pt x="28611" y="4929"/>
                        <a:pt x="27817" y="4593"/>
                      </a:cubicBezTo>
                      <a:cubicBezTo>
                        <a:pt x="26747" y="5195"/>
                        <a:pt x="24845" y="5990"/>
                        <a:pt x="23875" y="5341"/>
                      </a:cubicBezTo>
                      <a:cubicBezTo>
                        <a:pt x="22700" y="5919"/>
                        <a:pt x="20798" y="6333"/>
                        <a:pt x="19727" y="5583"/>
                      </a:cubicBezTo>
                      <a:cubicBezTo>
                        <a:pt x="18586" y="6172"/>
                        <a:pt x="16584" y="6245"/>
                        <a:pt x="15823" y="5522"/>
                      </a:cubicBezTo>
                      <a:cubicBezTo>
                        <a:pt x="14715" y="6101"/>
                        <a:pt x="13860" y="6387"/>
                        <a:pt x="12782" y="5630"/>
                      </a:cubicBezTo>
                      <a:cubicBezTo>
                        <a:pt x="11416" y="6152"/>
                        <a:pt x="10464" y="5774"/>
                        <a:pt x="9460" y="5013"/>
                      </a:cubicBezTo>
                      <a:cubicBezTo>
                        <a:pt x="9460" y="5013"/>
                        <a:pt x="7167" y="6438"/>
                        <a:pt x="5841" y="4263"/>
                      </a:cubicBezTo>
                      <a:cubicBezTo>
                        <a:pt x="4667" y="4805"/>
                        <a:pt x="3003" y="4239"/>
                        <a:pt x="2798" y="3408"/>
                      </a:cubicBezTo>
                      <a:cubicBezTo>
                        <a:pt x="1" y="3236"/>
                        <a:pt x="192" y="1"/>
                        <a:pt x="1956" y="900"/>
                      </a:cubicBezTo>
                      <a:close/>
                    </a:path>
                  </a:pathLst>
                </a:custGeom>
                <a:solidFill>
                  <a:srgbClr val="EBB3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520" name="Google Shape;2520;p36"/>
              <p:cNvGrpSpPr/>
              <p:nvPr/>
            </p:nvGrpSpPr>
            <p:grpSpPr>
              <a:xfrm>
                <a:off x="3846645" y="3184207"/>
                <a:ext cx="1412780" cy="720982"/>
                <a:chOff x="3846645" y="3184207"/>
                <a:chExt cx="1412780" cy="720982"/>
              </a:xfrm>
            </p:grpSpPr>
            <p:grpSp>
              <p:nvGrpSpPr>
                <p:cNvPr id="2521" name="Google Shape;2521;p36"/>
                <p:cNvGrpSpPr/>
                <p:nvPr/>
              </p:nvGrpSpPr>
              <p:grpSpPr>
                <a:xfrm rot="900387">
                  <a:off x="3885076" y="3324787"/>
                  <a:ext cx="457320" cy="407924"/>
                  <a:chOff x="2816075" y="2283350"/>
                  <a:chExt cx="1223274" cy="1025046"/>
                </a:xfrm>
              </p:grpSpPr>
              <p:sp>
                <p:nvSpPr>
                  <p:cNvPr id="2522" name="Google Shape;2522;p36"/>
                  <p:cNvSpPr/>
                  <p:nvPr/>
                </p:nvSpPr>
                <p:spPr>
                  <a:xfrm>
                    <a:off x="2816075" y="2283350"/>
                    <a:ext cx="607005" cy="967035"/>
                  </a:xfrm>
                  <a:custGeom>
                    <a:avLst/>
                    <a:gdLst/>
                    <a:ahLst/>
                    <a:cxnLst/>
                    <a:rect l="l" t="t" r="r" b="b"/>
                    <a:pathLst>
                      <a:path w="6749" h="10752" extrusionOk="0">
                        <a:moveTo>
                          <a:pt x="3840" y="0"/>
                        </a:moveTo>
                        <a:cubicBezTo>
                          <a:pt x="4080" y="805"/>
                          <a:pt x="4365" y="2345"/>
                          <a:pt x="3932" y="3093"/>
                        </a:cubicBezTo>
                        <a:cubicBezTo>
                          <a:pt x="3229" y="4307"/>
                          <a:pt x="2216" y="4709"/>
                          <a:pt x="1202" y="5666"/>
                        </a:cubicBezTo>
                        <a:cubicBezTo>
                          <a:pt x="1" y="6802"/>
                          <a:pt x="283" y="10751"/>
                          <a:pt x="3182" y="10751"/>
                        </a:cubicBezTo>
                        <a:cubicBezTo>
                          <a:pt x="3374" y="10751"/>
                          <a:pt x="3578" y="10734"/>
                          <a:pt x="3793" y="10697"/>
                        </a:cubicBezTo>
                        <a:cubicBezTo>
                          <a:pt x="4016" y="10450"/>
                          <a:pt x="6749" y="5147"/>
                          <a:pt x="6749" y="5147"/>
                        </a:cubicBezTo>
                        <a:lnTo>
                          <a:pt x="5238" y="1395"/>
                        </a:lnTo>
                        <a:lnTo>
                          <a:pt x="4471" y="375"/>
                        </a:lnTo>
                        <a:lnTo>
                          <a:pt x="3840" y="0"/>
                        </a:lnTo>
                        <a:close/>
                      </a:path>
                    </a:pathLst>
                  </a:custGeom>
                  <a:solidFill>
                    <a:srgbClr val="FFE9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3" name="Google Shape;2523;p36"/>
                  <p:cNvSpPr/>
                  <p:nvPr/>
                </p:nvSpPr>
                <p:spPr>
                  <a:xfrm>
                    <a:off x="3080679" y="3249219"/>
                    <a:ext cx="809" cy="360"/>
                  </a:xfrm>
                  <a:custGeom>
                    <a:avLst/>
                    <a:gdLst/>
                    <a:ahLst/>
                    <a:cxnLst/>
                    <a:rect l="l" t="t" r="r" b="b"/>
                    <a:pathLst>
                      <a:path w="9" h="4" extrusionOk="0">
                        <a:moveTo>
                          <a:pt x="1" y="1"/>
                        </a:moveTo>
                        <a:cubicBezTo>
                          <a:pt x="4" y="1"/>
                          <a:pt x="4" y="4"/>
                          <a:pt x="8" y="4"/>
                        </a:cubicBezTo>
                        <a:cubicBezTo>
                          <a:pt x="8" y="4"/>
                          <a:pt x="4" y="1"/>
                          <a:pt x="1" y="1"/>
                        </a:cubicBezTo>
                        <a:close/>
                      </a:path>
                    </a:pathLst>
                  </a:custGeom>
                  <a:solidFill>
                    <a:srgbClr val="F6D7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4" name="Google Shape;2524;p36"/>
                  <p:cNvSpPr/>
                  <p:nvPr/>
                </p:nvSpPr>
                <p:spPr>
                  <a:xfrm>
                    <a:off x="2857178" y="2288477"/>
                    <a:ext cx="383054" cy="961459"/>
                  </a:xfrm>
                  <a:custGeom>
                    <a:avLst/>
                    <a:gdLst/>
                    <a:ahLst/>
                    <a:cxnLst/>
                    <a:rect l="l" t="t" r="r" b="b"/>
                    <a:pathLst>
                      <a:path w="4259" h="10690" extrusionOk="0">
                        <a:moveTo>
                          <a:pt x="3414" y="0"/>
                        </a:moveTo>
                        <a:lnTo>
                          <a:pt x="3418" y="7"/>
                        </a:lnTo>
                        <a:cubicBezTo>
                          <a:pt x="3419" y="8"/>
                          <a:pt x="3419" y="10"/>
                          <a:pt x="3420" y="11"/>
                        </a:cubicBezTo>
                        <a:lnTo>
                          <a:pt x="3420" y="11"/>
                        </a:lnTo>
                        <a:cubicBezTo>
                          <a:pt x="3418" y="8"/>
                          <a:pt x="3416" y="4"/>
                          <a:pt x="3414" y="0"/>
                        </a:cubicBezTo>
                        <a:close/>
                        <a:moveTo>
                          <a:pt x="3420" y="11"/>
                        </a:moveTo>
                        <a:cubicBezTo>
                          <a:pt x="3790" y="757"/>
                          <a:pt x="4259" y="2999"/>
                          <a:pt x="3048" y="4741"/>
                        </a:cubicBezTo>
                        <a:cubicBezTo>
                          <a:pt x="2479" y="5560"/>
                          <a:pt x="1430" y="7304"/>
                          <a:pt x="488" y="7304"/>
                        </a:cubicBezTo>
                        <a:cubicBezTo>
                          <a:pt x="354" y="7304"/>
                          <a:pt x="223" y="7269"/>
                          <a:pt x="96" y="7194"/>
                        </a:cubicBezTo>
                        <a:lnTo>
                          <a:pt x="96" y="7194"/>
                        </a:lnTo>
                        <a:cubicBezTo>
                          <a:pt x="1" y="8183"/>
                          <a:pt x="265" y="9334"/>
                          <a:pt x="1003" y="10036"/>
                        </a:cubicBezTo>
                        <a:cubicBezTo>
                          <a:pt x="1006" y="10040"/>
                          <a:pt x="1011" y="10044"/>
                          <a:pt x="1011" y="10047"/>
                        </a:cubicBezTo>
                        <a:lnTo>
                          <a:pt x="1014" y="10047"/>
                        </a:lnTo>
                        <a:lnTo>
                          <a:pt x="1014" y="10050"/>
                        </a:lnTo>
                        <a:lnTo>
                          <a:pt x="1017" y="10050"/>
                        </a:lnTo>
                        <a:cubicBezTo>
                          <a:pt x="1017" y="10054"/>
                          <a:pt x="1021" y="10054"/>
                          <a:pt x="1021" y="10054"/>
                        </a:cubicBezTo>
                        <a:cubicBezTo>
                          <a:pt x="1021" y="10057"/>
                          <a:pt x="1021" y="10057"/>
                          <a:pt x="1024" y="10057"/>
                        </a:cubicBezTo>
                        <a:lnTo>
                          <a:pt x="1024" y="10061"/>
                        </a:lnTo>
                        <a:lnTo>
                          <a:pt x="1028" y="10061"/>
                        </a:lnTo>
                        <a:lnTo>
                          <a:pt x="1028" y="10065"/>
                        </a:lnTo>
                        <a:cubicBezTo>
                          <a:pt x="1032" y="10065"/>
                          <a:pt x="1032" y="10065"/>
                          <a:pt x="1035" y="10068"/>
                        </a:cubicBezTo>
                        <a:lnTo>
                          <a:pt x="1039" y="10072"/>
                        </a:lnTo>
                        <a:lnTo>
                          <a:pt x="1042" y="10075"/>
                        </a:lnTo>
                        <a:cubicBezTo>
                          <a:pt x="1045" y="10078"/>
                          <a:pt x="1045" y="10078"/>
                          <a:pt x="1049" y="10083"/>
                        </a:cubicBezTo>
                        <a:cubicBezTo>
                          <a:pt x="1053" y="10086"/>
                          <a:pt x="1056" y="10086"/>
                          <a:pt x="1060" y="10089"/>
                        </a:cubicBezTo>
                        <a:cubicBezTo>
                          <a:pt x="1395" y="10393"/>
                          <a:pt x="1822" y="10601"/>
                          <a:pt x="2352" y="10668"/>
                        </a:cubicBezTo>
                        <a:cubicBezTo>
                          <a:pt x="2355" y="10672"/>
                          <a:pt x="2362" y="10672"/>
                          <a:pt x="2366" y="10672"/>
                        </a:cubicBezTo>
                        <a:lnTo>
                          <a:pt x="2373" y="10672"/>
                        </a:lnTo>
                        <a:cubicBezTo>
                          <a:pt x="2376" y="10672"/>
                          <a:pt x="2380" y="10672"/>
                          <a:pt x="2383" y="10676"/>
                        </a:cubicBezTo>
                        <a:lnTo>
                          <a:pt x="2409" y="10676"/>
                        </a:lnTo>
                        <a:cubicBezTo>
                          <a:pt x="2409" y="10676"/>
                          <a:pt x="2412" y="10676"/>
                          <a:pt x="2412" y="10679"/>
                        </a:cubicBezTo>
                        <a:lnTo>
                          <a:pt x="2447" y="10679"/>
                        </a:lnTo>
                        <a:cubicBezTo>
                          <a:pt x="2451" y="10683"/>
                          <a:pt x="2451" y="10683"/>
                          <a:pt x="2454" y="10683"/>
                        </a:cubicBezTo>
                        <a:lnTo>
                          <a:pt x="2486" y="10683"/>
                        </a:lnTo>
                        <a:cubicBezTo>
                          <a:pt x="2489" y="10683"/>
                          <a:pt x="2493" y="10686"/>
                          <a:pt x="2493" y="10686"/>
                        </a:cubicBezTo>
                        <a:lnTo>
                          <a:pt x="2536" y="10686"/>
                        </a:lnTo>
                        <a:cubicBezTo>
                          <a:pt x="2539" y="10686"/>
                          <a:pt x="2539" y="10686"/>
                          <a:pt x="2539" y="10689"/>
                        </a:cubicBezTo>
                        <a:lnTo>
                          <a:pt x="2585" y="10689"/>
                        </a:lnTo>
                        <a:cubicBezTo>
                          <a:pt x="2489" y="10644"/>
                          <a:pt x="2394" y="10591"/>
                          <a:pt x="2303" y="10534"/>
                        </a:cubicBezTo>
                        <a:cubicBezTo>
                          <a:pt x="1858" y="10252"/>
                          <a:pt x="1480" y="9828"/>
                          <a:pt x="1367" y="9312"/>
                        </a:cubicBezTo>
                        <a:cubicBezTo>
                          <a:pt x="1300" y="8988"/>
                          <a:pt x="1339" y="8652"/>
                          <a:pt x="1423" y="8331"/>
                        </a:cubicBezTo>
                        <a:cubicBezTo>
                          <a:pt x="1777" y="7032"/>
                          <a:pt x="2860" y="6068"/>
                          <a:pt x="3478" y="4868"/>
                        </a:cubicBezTo>
                        <a:cubicBezTo>
                          <a:pt x="4226" y="3414"/>
                          <a:pt x="4226" y="1599"/>
                          <a:pt x="3489" y="141"/>
                        </a:cubicBezTo>
                        <a:cubicBezTo>
                          <a:pt x="3485" y="137"/>
                          <a:pt x="3485" y="137"/>
                          <a:pt x="3485" y="134"/>
                        </a:cubicBezTo>
                        <a:cubicBezTo>
                          <a:pt x="3464" y="93"/>
                          <a:pt x="3441" y="52"/>
                          <a:pt x="3420" y="11"/>
                        </a:cubicBezTo>
                        <a:close/>
                      </a:path>
                    </a:pathLst>
                  </a:custGeom>
                  <a:solidFill>
                    <a:srgbClr val="F6C9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5" name="Google Shape;2525;p36"/>
                  <p:cNvSpPr/>
                  <p:nvPr/>
                </p:nvSpPr>
                <p:spPr>
                  <a:xfrm>
                    <a:off x="3161445" y="2284609"/>
                    <a:ext cx="877904" cy="786166"/>
                  </a:xfrm>
                  <a:custGeom>
                    <a:avLst/>
                    <a:gdLst/>
                    <a:ahLst/>
                    <a:cxnLst/>
                    <a:rect l="l" t="t" r="r" b="b"/>
                    <a:pathLst>
                      <a:path w="9761" h="8741" extrusionOk="0">
                        <a:moveTo>
                          <a:pt x="0" y="1"/>
                        </a:moveTo>
                        <a:lnTo>
                          <a:pt x="2050" y="2704"/>
                        </a:lnTo>
                        <a:lnTo>
                          <a:pt x="2704" y="5052"/>
                        </a:lnTo>
                        <a:lnTo>
                          <a:pt x="2055" y="6810"/>
                        </a:lnTo>
                        <a:lnTo>
                          <a:pt x="6079" y="8526"/>
                        </a:lnTo>
                        <a:cubicBezTo>
                          <a:pt x="6430" y="8673"/>
                          <a:pt x="6780" y="8741"/>
                          <a:pt x="7117" y="8741"/>
                        </a:cubicBezTo>
                        <a:cubicBezTo>
                          <a:pt x="8162" y="8741"/>
                          <a:pt x="9067" y="8085"/>
                          <a:pt x="9390" y="7121"/>
                        </a:cubicBezTo>
                        <a:cubicBezTo>
                          <a:pt x="9761" y="5999"/>
                          <a:pt x="9210" y="4484"/>
                          <a:pt x="8553" y="3576"/>
                        </a:cubicBezTo>
                        <a:cubicBezTo>
                          <a:pt x="6665" y="971"/>
                          <a:pt x="3194" y="1130"/>
                          <a:pt x="0" y="1"/>
                        </a:cubicBezTo>
                        <a:close/>
                      </a:path>
                    </a:pathLst>
                  </a:custGeom>
                  <a:solidFill>
                    <a:srgbClr val="FFE9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6" name="Google Shape;2526;p36"/>
                  <p:cNvSpPr/>
                  <p:nvPr/>
                </p:nvSpPr>
                <p:spPr>
                  <a:xfrm>
                    <a:off x="3476955" y="2436339"/>
                    <a:ext cx="504653" cy="626882"/>
                  </a:xfrm>
                  <a:custGeom>
                    <a:avLst/>
                    <a:gdLst/>
                    <a:ahLst/>
                    <a:cxnLst/>
                    <a:rect l="l" t="t" r="r" b="b"/>
                    <a:pathLst>
                      <a:path w="5611" h="6970" extrusionOk="0">
                        <a:moveTo>
                          <a:pt x="1" y="1"/>
                        </a:moveTo>
                        <a:lnTo>
                          <a:pt x="1" y="1"/>
                        </a:lnTo>
                        <a:cubicBezTo>
                          <a:pt x="3867" y="2402"/>
                          <a:pt x="4944" y="5321"/>
                          <a:pt x="4248" y="6969"/>
                        </a:cubicBezTo>
                        <a:cubicBezTo>
                          <a:pt x="4809" y="6814"/>
                          <a:pt x="5293" y="6464"/>
                          <a:pt x="5610" y="5982"/>
                        </a:cubicBezTo>
                        <a:cubicBezTo>
                          <a:pt x="5286" y="4170"/>
                          <a:pt x="3602" y="1854"/>
                          <a:pt x="1" y="1"/>
                        </a:cubicBezTo>
                        <a:close/>
                      </a:path>
                    </a:pathLst>
                  </a:custGeom>
                  <a:solidFill>
                    <a:srgbClr val="F6C9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7" name="Google Shape;2527;p36"/>
                  <p:cNvSpPr/>
                  <p:nvPr/>
                </p:nvSpPr>
                <p:spPr>
                  <a:xfrm>
                    <a:off x="2974010" y="2283350"/>
                    <a:ext cx="1018121" cy="1024956"/>
                  </a:xfrm>
                  <a:custGeom>
                    <a:avLst/>
                    <a:gdLst/>
                    <a:ahLst/>
                    <a:cxnLst/>
                    <a:rect l="l" t="t" r="r" b="b"/>
                    <a:pathLst>
                      <a:path w="11320" h="11396" extrusionOk="0">
                        <a:moveTo>
                          <a:pt x="2084" y="0"/>
                        </a:moveTo>
                        <a:lnTo>
                          <a:pt x="2084" y="0"/>
                        </a:lnTo>
                        <a:cubicBezTo>
                          <a:pt x="2924" y="1490"/>
                          <a:pt x="2963" y="3404"/>
                          <a:pt x="2179" y="4925"/>
                        </a:cubicBezTo>
                        <a:cubicBezTo>
                          <a:pt x="1561" y="6125"/>
                          <a:pt x="478" y="7089"/>
                          <a:pt x="124" y="8388"/>
                        </a:cubicBezTo>
                        <a:cubicBezTo>
                          <a:pt x="40" y="8709"/>
                          <a:pt x="1" y="9045"/>
                          <a:pt x="68" y="9369"/>
                        </a:cubicBezTo>
                        <a:cubicBezTo>
                          <a:pt x="181" y="9885"/>
                          <a:pt x="559" y="10309"/>
                          <a:pt x="1004" y="10591"/>
                        </a:cubicBezTo>
                        <a:cubicBezTo>
                          <a:pt x="1452" y="10870"/>
                          <a:pt x="1964" y="11022"/>
                          <a:pt x="2472" y="11160"/>
                        </a:cubicBezTo>
                        <a:cubicBezTo>
                          <a:pt x="2929" y="11280"/>
                          <a:pt x="3392" y="11395"/>
                          <a:pt x="3863" y="11395"/>
                        </a:cubicBezTo>
                        <a:cubicBezTo>
                          <a:pt x="3902" y="11395"/>
                          <a:pt x="3941" y="11394"/>
                          <a:pt x="3979" y="11393"/>
                        </a:cubicBezTo>
                        <a:cubicBezTo>
                          <a:pt x="4739" y="11364"/>
                          <a:pt x="5932" y="11054"/>
                          <a:pt x="6599" y="10220"/>
                        </a:cubicBezTo>
                        <a:cubicBezTo>
                          <a:pt x="7256" y="10164"/>
                          <a:pt x="8184" y="10058"/>
                          <a:pt x="8887" y="9698"/>
                        </a:cubicBezTo>
                        <a:cubicBezTo>
                          <a:pt x="11319" y="8459"/>
                          <a:pt x="10264" y="3086"/>
                          <a:pt x="2084" y="0"/>
                        </a:cubicBezTo>
                        <a:close/>
                      </a:path>
                    </a:pathLst>
                  </a:custGeom>
                  <a:solidFill>
                    <a:srgbClr val="FFE9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8" name="Google Shape;2528;p36"/>
                  <p:cNvSpPr/>
                  <p:nvPr/>
                </p:nvSpPr>
                <p:spPr>
                  <a:xfrm>
                    <a:off x="3773847" y="3155232"/>
                    <a:ext cx="90" cy="90"/>
                  </a:xfrm>
                  <a:custGeom>
                    <a:avLst/>
                    <a:gdLst/>
                    <a:ahLst/>
                    <a:cxnLst/>
                    <a:rect l="l" t="t" r="r" b="b"/>
                    <a:pathLst>
                      <a:path w="1" h="1" extrusionOk="0">
                        <a:moveTo>
                          <a:pt x="1" y="1"/>
                        </a:moveTo>
                        <a:lnTo>
                          <a:pt x="1" y="1"/>
                        </a:lnTo>
                        <a:close/>
                      </a:path>
                    </a:pathLst>
                  </a:custGeom>
                  <a:solidFill>
                    <a:srgbClr val="F6D7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9" name="Google Shape;2529;p36"/>
                  <p:cNvSpPr/>
                  <p:nvPr/>
                </p:nvSpPr>
                <p:spPr>
                  <a:xfrm>
                    <a:off x="3451861" y="2572868"/>
                    <a:ext cx="390340" cy="659620"/>
                  </a:xfrm>
                  <a:custGeom>
                    <a:avLst/>
                    <a:gdLst/>
                    <a:ahLst/>
                    <a:cxnLst/>
                    <a:rect l="l" t="t" r="r" b="b"/>
                    <a:pathLst>
                      <a:path w="4340" h="7334" extrusionOk="0">
                        <a:moveTo>
                          <a:pt x="1" y="1"/>
                        </a:moveTo>
                        <a:lnTo>
                          <a:pt x="1" y="1"/>
                        </a:lnTo>
                        <a:cubicBezTo>
                          <a:pt x="630" y="993"/>
                          <a:pt x="876" y="2172"/>
                          <a:pt x="1081" y="3330"/>
                        </a:cubicBezTo>
                        <a:cubicBezTo>
                          <a:pt x="1304" y="4580"/>
                          <a:pt x="1417" y="6073"/>
                          <a:pt x="954" y="7333"/>
                        </a:cubicBezTo>
                        <a:cubicBezTo>
                          <a:pt x="1074" y="7234"/>
                          <a:pt x="1187" y="7125"/>
                          <a:pt x="1286" y="7001"/>
                        </a:cubicBezTo>
                        <a:cubicBezTo>
                          <a:pt x="1943" y="6945"/>
                          <a:pt x="2871" y="6839"/>
                          <a:pt x="3574" y="6479"/>
                        </a:cubicBezTo>
                        <a:cubicBezTo>
                          <a:pt x="3577" y="6479"/>
                          <a:pt x="3581" y="6479"/>
                          <a:pt x="3581" y="6476"/>
                        </a:cubicBezTo>
                        <a:cubicBezTo>
                          <a:pt x="3895" y="6313"/>
                          <a:pt x="4149" y="6080"/>
                          <a:pt x="4340" y="5794"/>
                        </a:cubicBezTo>
                        <a:lnTo>
                          <a:pt x="4340" y="5794"/>
                        </a:lnTo>
                        <a:cubicBezTo>
                          <a:pt x="3828" y="6098"/>
                          <a:pt x="3450" y="6186"/>
                          <a:pt x="3157" y="6306"/>
                        </a:cubicBezTo>
                        <a:cubicBezTo>
                          <a:pt x="2963" y="6383"/>
                          <a:pt x="2758" y="6465"/>
                          <a:pt x="2554" y="6465"/>
                        </a:cubicBezTo>
                        <a:cubicBezTo>
                          <a:pt x="2494" y="6465"/>
                          <a:pt x="2433" y="6458"/>
                          <a:pt x="2370" y="6440"/>
                        </a:cubicBezTo>
                        <a:cubicBezTo>
                          <a:pt x="2105" y="6366"/>
                          <a:pt x="1918" y="6119"/>
                          <a:pt x="1837" y="5857"/>
                        </a:cubicBezTo>
                        <a:cubicBezTo>
                          <a:pt x="1756" y="5593"/>
                          <a:pt x="1759" y="5314"/>
                          <a:pt x="1759" y="5039"/>
                        </a:cubicBezTo>
                        <a:cubicBezTo>
                          <a:pt x="1752" y="4125"/>
                          <a:pt x="1660" y="3203"/>
                          <a:pt x="1389" y="2331"/>
                        </a:cubicBezTo>
                        <a:cubicBezTo>
                          <a:pt x="1117" y="1459"/>
                          <a:pt x="661" y="633"/>
                          <a:pt x="1" y="1"/>
                        </a:cubicBezTo>
                        <a:close/>
                      </a:path>
                    </a:pathLst>
                  </a:custGeom>
                  <a:solidFill>
                    <a:srgbClr val="F6C9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0" name="Google Shape;2530;p36"/>
                  <p:cNvSpPr/>
                  <p:nvPr/>
                </p:nvSpPr>
                <p:spPr>
                  <a:xfrm>
                    <a:off x="3155689" y="2295672"/>
                    <a:ext cx="148311" cy="556099"/>
                  </a:xfrm>
                  <a:custGeom>
                    <a:avLst/>
                    <a:gdLst/>
                    <a:ahLst/>
                    <a:cxnLst/>
                    <a:rect l="l" t="t" r="r" b="b"/>
                    <a:pathLst>
                      <a:path w="1649" h="6183" extrusionOk="0">
                        <a:moveTo>
                          <a:pt x="187" y="0"/>
                        </a:moveTo>
                        <a:cubicBezTo>
                          <a:pt x="170" y="12"/>
                          <a:pt x="156" y="33"/>
                          <a:pt x="166" y="54"/>
                        </a:cubicBezTo>
                        <a:cubicBezTo>
                          <a:pt x="166" y="57"/>
                          <a:pt x="170" y="57"/>
                          <a:pt x="170" y="61"/>
                        </a:cubicBezTo>
                        <a:lnTo>
                          <a:pt x="170" y="64"/>
                        </a:lnTo>
                        <a:cubicBezTo>
                          <a:pt x="1363" y="1699"/>
                          <a:pt x="1391" y="4505"/>
                          <a:pt x="50" y="6055"/>
                        </a:cubicBezTo>
                        <a:cubicBezTo>
                          <a:pt x="0" y="6112"/>
                          <a:pt x="46" y="6182"/>
                          <a:pt x="106" y="6182"/>
                        </a:cubicBezTo>
                        <a:cubicBezTo>
                          <a:pt x="123" y="6182"/>
                          <a:pt x="141" y="6175"/>
                          <a:pt x="159" y="6161"/>
                        </a:cubicBezTo>
                        <a:cubicBezTo>
                          <a:pt x="1479" y="5067"/>
                          <a:pt x="1648" y="2741"/>
                          <a:pt x="939" y="1088"/>
                        </a:cubicBezTo>
                        <a:cubicBezTo>
                          <a:pt x="749" y="721"/>
                          <a:pt x="501" y="357"/>
                          <a:pt x="187" y="0"/>
                        </a:cubicBezTo>
                        <a:close/>
                      </a:path>
                    </a:pathLst>
                  </a:custGeom>
                  <a:solidFill>
                    <a:srgbClr val="F6C9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1" name="Google Shape;2531;p36"/>
                  <p:cNvSpPr/>
                  <p:nvPr/>
                </p:nvSpPr>
                <p:spPr>
                  <a:xfrm>
                    <a:off x="3117194" y="2283350"/>
                    <a:ext cx="347528" cy="1025046"/>
                  </a:xfrm>
                  <a:custGeom>
                    <a:avLst/>
                    <a:gdLst/>
                    <a:ahLst/>
                    <a:cxnLst/>
                    <a:rect l="l" t="t" r="r" b="b"/>
                    <a:pathLst>
                      <a:path w="3864" h="11397" extrusionOk="0">
                        <a:moveTo>
                          <a:pt x="492" y="0"/>
                        </a:moveTo>
                        <a:lnTo>
                          <a:pt x="492" y="0"/>
                        </a:lnTo>
                        <a:cubicBezTo>
                          <a:pt x="534" y="46"/>
                          <a:pt x="577" y="92"/>
                          <a:pt x="615" y="137"/>
                        </a:cubicBezTo>
                        <a:cubicBezTo>
                          <a:pt x="623" y="134"/>
                          <a:pt x="633" y="131"/>
                          <a:pt x="644" y="131"/>
                        </a:cubicBezTo>
                        <a:cubicBezTo>
                          <a:pt x="654" y="131"/>
                          <a:pt x="665" y="134"/>
                          <a:pt x="675" y="142"/>
                        </a:cubicBezTo>
                        <a:cubicBezTo>
                          <a:pt x="958" y="442"/>
                          <a:pt x="1191" y="812"/>
                          <a:pt x="1367" y="1225"/>
                        </a:cubicBezTo>
                        <a:cubicBezTo>
                          <a:pt x="2532" y="3425"/>
                          <a:pt x="1763" y="5645"/>
                          <a:pt x="1540" y="6104"/>
                        </a:cubicBezTo>
                        <a:cubicBezTo>
                          <a:pt x="1201" y="6793"/>
                          <a:pt x="937" y="7516"/>
                          <a:pt x="753" y="8258"/>
                        </a:cubicBezTo>
                        <a:cubicBezTo>
                          <a:pt x="668" y="8597"/>
                          <a:pt x="601" y="8942"/>
                          <a:pt x="629" y="9288"/>
                        </a:cubicBezTo>
                        <a:cubicBezTo>
                          <a:pt x="668" y="9741"/>
                          <a:pt x="873" y="10164"/>
                          <a:pt x="1102" y="10556"/>
                        </a:cubicBezTo>
                        <a:cubicBezTo>
                          <a:pt x="1144" y="10630"/>
                          <a:pt x="1191" y="10712"/>
                          <a:pt x="1180" y="10796"/>
                        </a:cubicBezTo>
                        <a:cubicBezTo>
                          <a:pt x="1162" y="10902"/>
                          <a:pt x="1053" y="10979"/>
                          <a:pt x="944" y="10994"/>
                        </a:cubicBezTo>
                        <a:cubicBezTo>
                          <a:pt x="929" y="10994"/>
                          <a:pt x="911" y="10997"/>
                          <a:pt x="894" y="10997"/>
                        </a:cubicBezTo>
                        <a:cubicBezTo>
                          <a:pt x="802" y="10997"/>
                          <a:pt x="711" y="10966"/>
                          <a:pt x="623" y="10937"/>
                        </a:cubicBezTo>
                        <a:cubicBezTo>
                          <a:pt x="478" y="10891"/>
                          <a:pt x="227" y="10860"/>
                          <a:pt x="96" y="10860"/>
                        </a:cubicBezTo>
                        <a:cubicBezTo>
                          <a:pt x="36" y="10860"/>
                          <a:pt x="1" y="10867"/>
                          <a:pt x="8" y="10881"/>
                        </a:cubicBezTo>
                        <a:cubicBezTo>
                          <a:pt x="290" y="10990"/>
                          <a:pt x="584" y="11078"/>
                          <a:pt x="880" y="11160"/>
                        </a:cubicBezTo>
                        <a:cubicBezTo>
                          <a:pt x="1339" y="11279"/>
                          <a:pt x="1805" y="11396"/>
                          <a:pt x="2281" y="11396"/>
                        </a:cubicBezTo>
                        <a:cubicBezTo>
                          <a:pt x="2309" y="11396"/>
                          <a:pt x="2338" y="11396"/>
                          <a:pt x="2366" y="11393"/>
                        </a:cubicBezTo>
                        <a:lnTo>
                          <a:pt x="2391" y="11393"/>
                        </a:lnTo>
                        <a:cubicBezTo>
                          <a:pt x="2808" y="11378"/>
                          <a:pt x="3347" y="11272"/>
                          <a:pt x="3863" y="11050"/>
                        </a:cubicBezTo>
                        <a:lnTo>
                          <a:pt x="3807" y="11036"/>
                        </a:lnTo>
                        <a:lnTo>
                          <a:pt x="3733" y="11036"/>
                        </a:lnTo>
                        <a:cubicBezTo>
                          <a:pt x="2504" y="11036"/>
                          <a:pt x="1561" y="9853"/>
                          <a:pt x="1410" y="8615"/>
                        </a:cubicBezTo>
                        <a:cubicBezTo>
                          <a:pt x="1180" y="6757"/>
                          <a:pt x="2550" y="5006"/>
                          <a:pt x="2420" y="3139"/>
                        </a:cubicBezTo>
                        <a:cubicBezTo>
                          <a:pt x="2348" y="2112"/>
                          <a:pt x="1335" y="590"/>
                          <a:pt x="492" y="0"/>
                        </a:cubicBezTo>
                        <a:close/>
                      </a:path>
                    </a:pathLst>
                  </a:custGeom>
                  <a:solidFill>
                    <a:srgbClr val="F6C9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2" name="Google Shape;2532;p36"/>
                  <p:cNvSpPr/>
                  <p:nvPr/>
                </p:nvSpPr>
                <p:spPr>
                  <a:xfrm>
                    <a:off x="3172418" y="2295042"/>
                    <a:ext cx="67815" cy="98574"/>
                  </a:xfrm>
                  <a:custGeom>
                    <a:avLst/>
                    <a:gdLst/>
                    <a:ahLst/>
                    <a:cxnLst/>
                    <a:rect l="l" t="t" r="r" b="b"/>
                    <a:pathLst>
                      <a:path w="754" h="1096" extrusionOk="0">
                        <a:moveTo>
                          <a:pt x="30" y="1"/>
                        </a:moveTo>
                        <a:cubicBezTo>
                          <a:pt x="19" y="1"/>
                          <a:pt x="9" y="4"/>
                          <a:pt x="1" y="7"/>
                        </a:cubicBezTo>
                        <a:cubicBezTo>
                          <a:pt x="315" y="364"/>
                          <a:pt x="563" y="728"/>
                          <a:pt x="753" y="1095"/>
                        </a:cubicBezTo>
                        <a:cubicBezTo>
                          <a:pt x="577" y="682"/>
                          <a:pt x="344" y="312"/>
                          <a:pt x="61" y="12"/>
                        </a:cubicBezTo>
                        <a:cubicBezTo>
                          <a:pt x="51" y="4"/>
                          <a:pt x="40" y="1"/>
                          <a:pt x="30" y="1"/>
                        </a:cubicBezTo>
                        <a:close/>
                      </a:path>
                    </a:pathLst>
                  </a:custGeom>
                  <a:solidFill>
                    <a:srgbClr val="F2BF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3" name="Google Shape;2533;p36"/>
                  <p:cNvSpPr/>
                  <p:nvPr/>
                </p:nvSpPr>
                <p:spPr>
                  <a:xfrm>
                    <a:off x="3298154" y="2385702"/>
                    <a:ext cx="459593" cy="411116"/>
                  </a:xfrm>
                  <a:custGeom>
                    <a:avLst/>
                    <a:gdLst/>
                    <a:ahLst/>
                    <a:cxnLst/>
                    <a:rect l="l" t="t" r="r" b="b"/>
                    <a:pathLst>
                      <a:path w="5110" h="4571" extrusionOk="0">
                        <a:moveTo>
                          <a:pt x="120" y="0"/>
                        </a:moveTo>
                        <a:cubicBezTo>
                          <a:pt x="46" y="0"/>
                          <a:pt x="0" y="112"/>
                          <a:pt x="75" y="148"/>
                        </a:cubicBezTo>
                        <a:cubicBezTo>
                          <a:pt x="1117" y="645"/>
                          <a:pt x="2028" y="1316"/>
                          <a:pt x="2833" y="2139"/>
                        </a:cubicBezTo>
                        <a:cubicBezTo>
                          <a:pt x="3570" y="2890"/>
                          <a:pt x="4125" y="3822"/>
                          <a:pt x="4884" y="4539"/>
                        </a:cubicBezTo>
                        <a:cubicBezTo>
                          <a:pt x="4907" y="4561"/>
                          <a:pt x="4936" y="4571"/>
                          <a:pt x="4965" y="4571"/>
                        </a:cubicBezTo>
                        <a:cubicBezTo>
                          <a:pt x="5037" y="4571"/>
                          <a:pt x="5109" y="4508"/>
                          <a:pt x="5081" y="4422"/>
                        </a:cubicBezTo>
                        <a:cubicBezTo>
                          <a:pt x="4757" y="3402"/>
                          <a:pt x="3754" y="2470"/>
                          <a:pt x="2999" y="1746"/>
                        </a:cubicBezTo>
                        <a:cubicBezTo>
                          <a:pt x="2176" y="956"/>
                          <a:pt x="1244" y="320"/>
                          <a:pt x="139" y="3"/>
                        </a:cubicBezTo>
                        <a:cubicBezTo>
                          <a:pt x="133" y="1"/>
                          <a:pt x="126" y="0"/>
                          <a:pt x="120" y="0"/>
                        </a:cubicBezTo>
                        <a:close/>
                      </a:path>
                    </a:pathLst>
                  </a:custGeom>
                  <a:solidFill>
                    <a:srgbClr val="FFF1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4" name="Google Shape;2534;p36"/>
                  <p:cNvSpPr/>
                  <p:nvPr/>
                </p:nvSpPr>
                <p:spPr>
                  <a:xfrm>
                    <a:off x="3513650" y="2401352"/>
                    <a:ext cx="274137" cy="131852"/>
                  </a:xfrm>
                  <a:custGeom>
                    <a:avLst/>
                    <a:gdLst/>
                    <a:ahLst/>
                    <a:cxnLst/>
                    <a:rect l="l" t="t" r="r" b="b"/>
                    <a:pathLst>
                      <a:path w="3048" h="1466" extrusionOk="0">
                        <a:moveTo>
                          <a:pt x="112" y="0"/>
                        </a:moveTo>
                        <a:cubicBezTo>
                          <a:pt x="48" y="0"/>
                          <a:pt x="0" y="95"/>
                          <a:pt x="73" y="125"/>
                        </a:cubicBezTo>
                        <a:cubicBezTo>
                          <a:pt x="567" y="340"/>
                          <a:pt x="1069" y="538"/>
                          <a:pt x="1552" y="782"/>
                        </a:cubicBezTo>
                        <a:cubicBezTo>
                          <a:pt x="1968" y="994"/>
                          <a:pt x="2396" y="1378"/>
                          <a:pt x="2855" y="1463"/>
                        </a:cubicBezTo>
                        <a:cubicBezTo>
                          <a:pt x="2862" y="1464"/>
                          <a:pt x="2869" y="1465"/>
                          <a:pt x="2876" y="1465"/>
                        </a:cubicBezTo>
                        <a:cubicBezTo>
                          <a:pt x="2959" y="1465"/>
                          <a:pt x="3048" y="1374"/>
                          <a:pt x="2985" y="1290"/>
                        </a:cubicBezTo>
                        <a:cubicBezTo>
                          <a:pt x="2700" y="898"/>
                          <a:pt x="2138" y="715"/>
                          <a:pt x="1704" y="524"/>
                        </a:cubicBezTo>
                        <a:cubicBezTo>
                          <a:pt x="1192" y="298"/>
                          <a:pt x="673" y="111"/>
                          <a:pt x="126" y="2"/>
                        </a:cubicBezTo>
                        <a:cubicBezTo>
                          <a:pt x="121" y="1"/>
                          <a:pt x="117" y="0"/>
                          <a:pt x="112" y="0"/>
                        </a:cubicBezTo>
                        <a:close/>
                      </a:path>
                    </a:pathLst>
                  </a:custGeom>
                  <a:solidFill>
                    <a:srgbClr val="FFF1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5" name="Google Shape;2535;p36"/>
                  <p:cNvSpPr/>
                  <p:nvPr/>
                </p:nvSpPr>
                <p:spPr>
                  <a:xfrm>
                    <a:off x="3414446" y="2630160"/>
                    <a:ext cx="74740" cy="145073"/>
                  </a:xfrm>
                  <a:custGeom>
                    <a:avLst/>
                    <a:gdLst/>
                    <a:ahLst/>
                    <a:cxnLst/>
                    <a:rect l="l" t="t" r="r" b="b"/>
                    <a:pathLst>
                      <a:path w="831" h="1613" extrusionOk="0">
                        <a:moveTo>
                          <a:pt x="68" y="0"/>
                        </a:moveTo>
                        <a:cubicBezTo>
                          <a:pt x="32" y="0"/>
                          <a:pt x="1" y="28"/>
                          <a:pt x="11" y="73"/>
                        </a:cubicBezTo>
                        <a:cubicBezTo>
                          <a:pt x="60" y="299"/>
                          <a:pt x="184" y="504"/>
                          <a:pt x="241" y="734"/>
                        </a:cubicBezTo>
                        <a:cubicBezTo>
                          <a:pt x="304" y="984"/>
                          <a:pt x="329" y="1238"/>
                          <a:pt x="428" y="1482"/>
                        </a:cubicBezTo>
                        <a:cubicBezTo>
                          <a:pt x="467" y="1577"/>
                          <a:pt x="524" y="1613"/>
                          <a:pt x="581" y="1613"/>
                        </a:cubicBezTo>
                        <a:cubicBezTo>
                          <a:pt x="707" y="1613"/>
                          <a:pt x="830" y="1434"/>
                          <a:pt x="747" y="1326"/>
                        </a:cubicBezTo>
                        <a:lnTo>
                          <a:pt x="747" y="1326"/>
                        </a:lnTo>
                        <a:cubicBezTo>
                          <a:pt x="584" y="877"/>
                          <a:pt x="508" y="324"/>
                          <a:pt x="110" y="14"/>
                        </a:cubicBezTo>
                        <a:cubicBezTo>
                          <a:pt x="97" y="5"/>
                          <a:pt x="82" y="0"/>
                          <a:pt x="68" y="0"/>
                        </a:cubicBezTo>
                        <a:close/>
                      </a:path>
                    </a:pathLst>
                  </a:custGeom>
                  <a:solidFill>
                    <a:srgbClr val="FFF1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6" name="Google Shape;2536;p36"/>
                  <p:cNvSpPr/>
                  <p:nvPr/>
                </p:nvSpPr>
                <p:spPr>
                  <a:xfrm>
                    <a:off x="3766202" y="2848355"/>
                    <a:ext cx="43441" cy="65206"/>
                  </a:xfrm>
                  <a:custGeom>
                    <a:avLst/>
                    <a:gdLst/>
                    <a:ahLst/>
                    <a:cxnLst/>
                    <a:rect l="l" t="t" r="r" b="b"/>
                    <a:pathLst>
                      <a:path w="483" h="725" extrusionOk="0">
                        <a:moveTo>
                          <a:pt x="172" y="0"/>
                        </a:moveTo>
                        <a:cubicBezTo>
                          <a:pt x="95" y="0"/>
                          <a:pt x="20" y="71"/>
                          <a:pt x="15" y="154"/>
                        </a:cubicBezTo>
                        <a:cubicBezTo>
                          <a:pt x="1" y="313"/>
                          <a:pt x="54" y="507"/>
                          <a:pt x="139" y="641"/>
                        </a:cubicBezTo>
                        <a:cubicBezTo>
                          <a:pt x="176" y="698"/>
                          <a:pt x="239" y="725"/>
                          <a:pt x="300" y="725"/>
                        </a:cubicBezTo>
                        <a:cubicBezTo>
                          <a:pt x="393" y="725"/>
                          <a:pt x="482" y="664"/>
                          <a:pt x="474" y="549"/>
                        </a:cubicBezTo>
                        <a:cubicBezTo>
                          <a:pt x="464" y="373"/>
                          <a:pt x="389" y="182"/>
                          <a:pt x="269" y="48"/>
                        </a:cubicBezTo>
                        <a:cubicBezTo>
                          <a:pt x="241" y="14"/>
                          <a:pt x="206" y="0"/>
                          <a:pt x="172" y="0"/>
                        </a:cubicBezTo>
                        <a:close/>
                      </a:path>
                    </a:pathLst>
                  </a:custGeom>
                  <a:solidFill>
                    <a:srgbClr val="FFF1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7" name="Google Shape;2537;p36"/>
                  <p:cNvSpPr/>
                  <p:nvPr/>
                </p:nvSpPr>
                <p:spPr>
                  <a:xfrm>
                    <a:off x="2954403" y="2733321"/>
                    <a:ext cx="87512" cy="103071"/>
                  </a:xfrm>
                  <a:custGeom>
                    <a:avLst/>
                    <a:gdLst/>
                    <a:ahLst/>
                    <a:cxnLst/>
                    <a:rect l="l" t="t" r="r" b="b"/>
                    <a:pathLst>
                      <a:path w="973" h="1146" extrusionOk="0">
                        <a:moveTo>
                          <a:pt x="894" y="1"/>
                        </a:moveTo>
                        <a:cubicBezTo>
                          <a:pt x="889" y="1"/>
                          <a:pt x="884" y="1"/>
                          <a:pt x="879" y="3"/>
                        </a:cubicBezTo>
                        <a:cubicBezTo>
                          <a:pt x="681" y="74"/>
                          <a:pt x="523" y="236"/>
                          <a:pt x="388" y="388"/>
                        </a:cubicBezTo>
                        <a:cubicBezTo>
                          <a:pt x="254" y="540"/>
                          <a:pt x="49" y="738"/>
                          <a:pt x="14" y="943"/>
                        </a:cubicBezTo>
                        <a:cubicBezTo>
                          <a:pt x="0" y="1034"/>
                          <a:pt x="74" y="1146"/>
                          <a:pt x="166" y="1146"/>
                        </a:cubicBezTo>
                        <a:cubicBezTo>
                          <a:pt x="191" y="1146"/>
                          <a:pt x="217" y="1138"/>
                          <a:pt x="243" y="1119"/>
                        </a:cubicBezTo>
                        <a:cubicBezTo>
                          <a:pt x="413" y="992"/>
                          <a:pt x="497" y="780"/>
                          <a:pt x="618" y="607"/>
                        </a:cubicBezTo>
                        <a:cubicBezTo>
                          <a:pt x="735" y="438"/>
                          <a:pt x="883" y="275"/>
                          <a:pt x="957" y="81"/>
                        </a:cubicBezTo>
                        <a:cubicBezTo>
                          <a:pt x="972" y="43"/>
                          <a:pt x="932" y="1"/>
                          <a:pt x="894" y="1"/>
                        </a:cubicBezTo>
                        <a:close/>
                      </a:path>
                    </a:pathLst>
                  </a:custGeom>
                  <a:solidFill>
                    <a:srgbClr val="FFF1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8" name="Google Shape;2538;p36"/>
                  <p:cNvSpPr/>
                  <p:nvPr/>
                </p:nvSpPr>
                <p:spPr>
                  <a:xfrm>
                    <a:off x="2963847" y="2811390"/>
                    <a:ext cx="4857" cy="3598"/>
                  </a:xfrm>
                  <a:custGeom>
                    <a:avLst/>
                    <a:gdLst/>
                    <a:ahLst/>
                    <a:cxnLst/>
                    <a:rect l="l" t="t" r="r" b="b"/>
                    <a:pathLst>
                      <a:path w="54" h="40" extrusionOk="0">
                        <a:moveTo>
                          <a:pt x="29" y="0"/>
                        </a:moveTo>
                        <a:cubicBezTo>
                          <a:pt x="1" y="0"/>
                          <a:pt x="1" y="39"/>
                          <a:pt x="29" y="39"/>
                        </a:cubicBezTo>
                        <a:cubicBezTo>
                          <a:pt x="53" y="39"/>
                          <a:pt x="53" y="0"/>
                          <a:pt x="29" y="0"/>
                        </a:cubicBezTo>
                        <a:close/>
                      </a:path>
                    </a:pathLst>
                  </a:custGeom>
                  <a:solidFill>
                    <a:srgbClr val="FFF1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539" name="Google Shape;2539;p36"/>
                <p:cNvGrpSpPr/>
                <p:nvPr/>
              </p:nvGrpSpPr>
              <p:grpSpPr>
                <a:xfrm rot="-900387" flipH="1">
                  <a:off x="4763672" y="3324787"/>
                  <a:ext cx="457320" cy="407924"/>
                  <a:chOff x="2816075" y="2283350"/>
                  <a:chExt cx="1223274" cy="1025046"/>
                </a:xfrm>
              </p:grpSpPr>
              <p:sp>
                <p:nvSpPr>
                  <p:cNvPr id="2540" name="Google Shape;2540;p36"/>
                  <p:cNvSpPr/>
                  <p:nvPr/>
                </p:nvSpPr>
                <p:spPr>
                  <a:xfrm>
                    <a:off x="2816075" y="2283350"/>
                    <a:ext cx="607005" cy="967035"/>
                  </a:xfrm>
                  <a:custGeom>
                    <a:avLst/>
                    <a:gdLst/>
                    <a:ahLst/>
                    <a:cxnLst/>
                    <a:rect l="l" t="t" r="r" b="b"/>
                    <a:pathLst>
                      <a:path w="6749" h="10752" extrusionOk="0">
                        <a:moveTo>
                          <a:pt x="3840" y="0"/>
                        </a:moveTo>
                        <a:cubicBezTo>
                          <a:pt x="4080" y="805"/>
                          <a:pt x="4365" y="2345"/>
                          <a:pt x="3932" y="3093"/>
                        </a:cubicBezTo>
                        <a:cubicBezTo>
                          <a:pt x="3229" y="4307"/>
                          <a:pt x="2216" y="4709"/>
                          <a:pt x="1202" y="5666"/>
                        </a:cubicBezTo>
                        <a:cubicBezTo>
                          <a:pt x="1" y="6802"/>
                          <a:pt x="283" y="10751"/>
                          <a:pt x="3182" y="10751"/>
                        </a:cubicBezTo>
                        <a:cubicBezTo>
                          <a:pt x="3374" y="10751"/>
                          <a:pt x="3578" y="10734"/>
                          <a:pt x="3793" y="10697"/>
                        </a:cubicBezTo>
                        <a:cubicBezTo>
                          <a:pt x="4016" y="10450"/>
                          <a:pt x="6749" y="5147"/>
                          <a:pt x="6749" y="5147"/>
                        </a:cubicBezTo>
                        <a:lnTo>
                          <a:pt x="5238" y="1395"/>
                        </a:lnTo>
                        <a:lnTo>
                          <a:pt x="4471" y="375"/>
                        </a:lnTo>
                        <a:lnTo>
                          <a:pt x="3840" y="0"/>
                        </a:lnTo>
                        <a:close/>
                      </a:path>
                    </a:pathLst>
                  </a:custGeom>
                  <a:solidFill>
                    <a:srgbClr val="FFE9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1" name="Google Shape;2541;p36"/>
                  <p:cNvSpPr/>
                  <p:nvPr/>
                </p:nvSpPr>
                <p:spPr>
                  <a:xfrm>
                    <a:off x="3080679" y="3249219"/>
                    <a:ext cx="809" cy="360"/>
                  </a:xfrm>
                  <a:custGeom>
                    <a:avLst/>
                    <a:gdLst/>
                    <a:ahLst/>
                    <a:cxnLst/>
                    <a:rect l="l" t="t" r="r" b="b"/>
                    <a:pathLst>
                      <a:path w="9" h="4" extrusionOk="0">
                        <a:moveTo>
                          <a:pt x="1" y="1"/>
                        </a:moveTo>
                        <a:cubicBezTo>
                          <a:pt x="4" y="1"/>
                          <a:pt x="4" y="4"/>
                          <a:pt x="8" y="4"/>
                        </a:cubicBezTo>
                        <a:cubicBezTo>
                          <a:pt x="8" y="4"/>
                          <a:pt x="4" y="1"/>
                          <a:pt x="1" y="1"/>
                        </a:cubicBezTo>
                        <a:close/>
                      </a:path>
                    </a:pathLst>
                  </a:custGeom>
                  <a:solidFill>
                    <a:srgbClr val="F6D7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2" name="Google Shape;2542;p36"/>
                  <p:cNvSpPr/>
                  <p:nvPr/>
                </p:nvSpPr>
                <p:spPr>
                  <a:xfrm>
                    <a:off x="2857178" y="2288477"/>
                    <a:ext cx="383054" cy="961459"/>
                  </a:xfrm>
                  <a:custGeom>
                    <a:avLst/>
                    <a:gdLst/>
                    <a:ahLst/>
                    <a:cxnLst/>
                    <a:rect l="l" t="t" r="r" b="b"/>
                    <a:pathLst>
                      <a:path w="4259" h="10690" extrusionOk="0">
                        <a:moveTo>
                          <a:pt x="3414" y="0"/>
                        </a:moveTo>
                        <a:lnTo>
                          <a:pt x="3418" y="7"/>
                        </a:lnTo>
                        <a:cubicBezTo>
                          <a:pt x="3419" y="8"/>
                          <a:pt x="3419" y="10"/>
                          <a:pt x="3420" y="11"/>
                        </a:cubicBezTo>
                        <a:lnTo>
                          <a:pt x="3420" y="11"/>
                        </a:lnTo>
                        <a:cubicBezTo>
                          <a:pt x="3418" y="8"/>
                          <a:pt x="3416" y="4"/>
                          <a:pt x="3414" y="0"/>
                        </a:cubicBezTo>
                        <a:close/>
                        <a:moveTo>
                          <a:pt x="3420" y="11"/>
                        </a:moveTo>
                        <a:cubicBezTo>
                          <a:pt x="3790" y="757"/>
                          <a:pt x="4259" y="2999"/>
                          <a:pt x="3048" y="4741"/>
                        </a:cubicBezTo>
                        <a:cubicBezTo>
                          <a:pt x="2479" y="5560"/>
                          <a:pt x="1430" y="7304"/>
                          <a:pt x="488" y="7304"/>
                        </a:cubicBezTo>
                        <a:cubicBezTo>
                          <a:pt x="354" y="7304"/>
                          <a:pt x="223" y="7269"/>
                          <a:pt x="96" y="7194"/>
                        </a:cubicBezTo>
                        <a:lnTo>
                          <a:pt x="96" y="7194"/>
                        </a:lnTo>
                        <a:cubicBezTo>
                          <a:pt x="1" y="8183"/>
                          <a:pt x="265" y="9334"/>
                          <a:pt x="1003" y="10036"/>
                        </a:cubicBezTo>
                        <a:cubicBezTo>
                          <a:pt x="1006" y="10040"/>
                          <a:pt x="1011" y="10044"/>
                          <a:pt x="1011" y="10047"/>
                        </a:cubicBezTo>
                        <a:lnTo>
                          <a:pt x="1014" y="10047"/>
                        </a:lnTo>
                        <a:lnTo>
                          <a:pt x="1014" y="10050"/>
                        </a:lnTo>
                        <a:lnTo>
                          <a:pt x="1017" y="10050"/>
                        </a:lnTo>
                        <a:cubicBezTo>
                          <a:pt x="1017" y="10054"/>
                          <a:pt x="1021" y="10054"/>
                          <a:pt x="1021" y="10054"/>
                        </a:cubicBezTo>
                        <a:cubicBezTo>
                          <a:pt x="1021" y="10057"/>
                          <a:pt x="1021" y="10057"/>
                          <a:pt x="1024" y="10057"/>
                        </a:cubicBezTo>
                        <a:lnTo>
                          <a:pt x="1024" y="10061"/>
                        </a:lnTo>
                        <a:lnTo>
                          <a:pt x="1028" y="10061"/>
                        </a:lnTo>
                        <a:lnTo>
                          <a:pt x="1028" y="10065"/>
                        </a:lnTo>
                        <a:cubicBezTo>
                          <a:pt x="1032" y="10065"/>
                          <a:pt x="1032" y="10065"/>
                          <a:pt x="1035" y="10068"/>
                        </a:cubicBezTo>
                        <a:lnTo>
                          <a:pt x="1039" y="10072"/>
                        </a:lnTo>
                        <a:lnTo>
                          <a:pt x="1042" y="10075"/>
                        </a:lnTo>
                        <a:cubicBezTo>
                          <a:pt x="1045" y="10078"/>
                          <a:pt x="1045" y="10078"/>
                          <a:pt x="1049" y="10083"/>
                        </a:cubicBezTo>
                        <a:cubicBezTo>
                          <a:pt x="1053" y="10086"/>
                          <a:pt x="1056" y="10086"/>
                          <a:pt x="1060" y="10089"/>
                        </a:cubicBezTo>
                        <a:cubicBezTo>
                          <a:pt x="1395" y="10393"/>
                          <a:pt x="1822" y="10601"/>
                          <a:pt x="2352" y="10668"/>
                        </a:cubicBezTo>
                        <a:cubicBezTo>
                          <a:pt x="2355" y="10672"/>
                          <a:pt x="2362" y="10672"/>
                          <a:pt x="2366" y="10672"/>
                        </a:cubicBezTo>
                        <a:lnTo>
                          <a:pt x="2373" y="10672"/>
                        </a:lnTo>
                        <a:cubicBezTo>
                          <a:pt x="2376" y="10672"/>
                          <a:pt x="2380" y="10672"/>
                          <a:pt x="2383" y="10676"/>
                        </a:cubicBezTo>
                        <a:lnTo>
                          <a:pt x="2409" y="10676"/>
                        </a:lnTo>
                        <a:cubicBezTo>
                          <a:pt x="2409" y="10676"/>
                          <a:pt x="2412" y="10676"/>
                          <a:pt x="2412" y="10679"/>
                        </a:cubicBezTo>
                        <a:lnTo>
                          <a:pt x="2447" y="10679"/>
                        </a:lnTo>
                        <a:cubicBezTo>
                          <a:pt x="2451" y="10683"/>
                          <a:pt x="2451" y="10683"/>
                          <a:pt x="2454" y="10683"/>
                        </a:cubicBezTo>
                        <a:lnTo>
                          <a:pt x="2486" y="10683"/>
                        </a:lnTo>
                        <a:cubicBezTo>
                          <a:pt x="2489" y="10683"/>
                          <a:pt x="2493" y="10686"/>
                          <a:pt x="2493" y="10686"/>
                        </a:cubicBezTo>
                        <a:lnTo>
                          <a:pt x="2536" y="10686"/>
                        </a:lnTo>
                        <a:cubicBezTo>
                          <a:pt x="2539" y="10686"/>
                          <a:pt x="2539" y="10686"/>
                          <a:pt x="2539" y="10689"/>
                        </a:cubicBezTo>
                        <a:lnTo>
                          <a:pt x="2585" y="10689"/>
                        </a:lnTo>
                        <a:cubicBezTo>
                          <a:pt x="2489" y="10644"/>
                          <a:pt x="2394" y="10591"/>
                          <a:pt x="2303" y="10534"/>
                        </a:cubicBezTo>
                        <a:cubicBezTo>
                          <a:pt x="1858" y="10252"/>
                          <a:pt x="1480" y="9828"/>
                          <a:pt x="1367" y="9312"/>
                        </a:cubicBezTo>
                        <a:cubicBezTo>
                          <a:pt x="1300" y="8988"/>
                          <a:pt x="1339" y="8652"/>
                          <a:pt x="1423" y="8331"/>
                        </a:cubicBezTo>
                        <a:cubicBezTo>
                          <a:pt x="1777" y="7032"/>
                          <a:pt x="2860" y="6068"/>
                          <a:pt x="3478" y="4868"/>
                        </a:cubicBezTo>
                        <a:cubicBezTo>
                          <a:pt x="4226" y="3414"/>
                          <a:pt x="4226" y="1599"/>
                          <a:pt x="3489" y="141"/>
                        </a:cubicBezTo>
                        <a:cubicBezTo>
                          <a:pt x="3485" y="137"/>
                          <a:pt x="3485" y="137"/>
                          <a:pt x="3485" y="134"/>
                        </a:cubicBezTo>
                        <a:cubicBezTo>
                          <a:pt x="3464" y="93"/>
                          <a:pt x="3441" y="52"/>
                          <a:pt x="3420" y="11"/>
                        </a:cubicBezTo>
                        <a:close/>
                      </a:path>
                    </a:pathLst>
                  </a:custGeom>
                  <a:solidFill>
                    <a:srgbClr val="F6C9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3" name="Google Shape;2543;p36"/>
                  <p:cNvSpPr/>
                  <p:nvPr/>
                </p:nvSpPr>
                <p:spPr>
                  <a:xfrm>
                    <a:off x="3161445" y="2284609"/>
                    <a:ext cx="877904" cy="786166"/>
                  </a:xfrm>
                  <a:custGeom>
                    <a:avLst/>
                    <a:gdLst/>
                    <a:ahLst/>
                    <a:cxnLst/>
                    <a:rect l="l" t="t" r="r" b="b"/>
                    <a:pathLst>
                      <a:path w="9761" h="8741" extrusionOk="0">
                        <a:moveTo>
                          <a:pt x="0" y="1"/>
                        </a:moveTo>
                        <a:lnTo>
                          <a:pt x="2050" y="2704"/>
                        </a:lnTo>
                        <a:lnTo>
                          <a:pt x="2704" y="5052"/>
                        </a:lnTo>
                        <a:lnTo>
                          <a:pt x="2055" y="6810"/>
                        </a:lnTo>
                        <a:lnTo>
                          <a:pt x="6079" y="8526"/>
                        </a:lnTo>
                        <a:cubicBezTo>
                          <a:pt x="6430" y="8673"/>
                          <a:pt x="6780" y="8741"/>
                          <a:pt x="7117" y="8741"/>
                        </a:cubicBezTo>
                        <a:cubicBezTo>
                          <a:pt x="8162" y="8741"/>
                          <a:pt x="9067" y="8085"/>
                          <a:pt x="9390" y="7121"/>
                        </a:cubicBezTo>
                        <a:cubicBezTo>
                          <a:pt x="9761" y="5999"/>
                          <a:pt x="9210" y="4484"/>
                          <a:pt x="8553" y="3576"/>
                        </a:cubicBezTo>
                        <a:cubicBezTo>
                          <a:pt x="6665" y="971"/>
                          <a:pt x="3194" y="1130"/>
                          <a:pt x="0" y="1"/>
                        </a:cubicBezTo>
                        <a:close/>
                      </a:path>
                    </a:pathLst>
                  </a:custGeom>
                  <a:solidFill>
                    <a:srgbClr val="FFE9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4" name="Google Shape;2544;p36"/>
                  <p:cNvSpPr/>
                  <p:nvPr/>
                </p:nvSpPr>
                <p:spPr>
                  <a:xfrm>
                    <a:off x="3476955" y="2436339"/>
                    <a:ext cx="504653" cy="626882"/>
                  </a:xfrm>
                  <a:custGeom>
                    <a:avLst/>
                    <a:gdLst/>
                    <a:ahLst/>
                    <a:cxnLst/>
                    <a:rect l="l" t="t" r="r" b="b"/>
                    <a:pathLst>
                      <a:path w="5611" h="6970" extrusionOk="0">
                        <a:moveTo>
                          <a:pt x="1" y="1"/>
                        </a:moveTo>
                        <a:lnTo>
                          <a:pt x="1" y="1"/>
                        </a:lnTo>
                        <a:cubicBezTo>
                          <a:pt x="3867" y="2402"/>
                          <a:pt x="4944" y="5321"/>
                          <a:pt x="4248" y="6969"/>
                        </a:cubicBezTo>
                        <a:cubicBezTo>
                          <a:pt x="4809" y="6814"/>
                          <a:pt x="5293" y="6464"/>
                          <a:pt x="5610" y="5982"/>
                        </a:cubicBezTo>
                        <a:cubicBezTo>
                          <a:pt x="5286" y="4170"/>
                          <a:pt x="3602" y="1854"/>
                          <a:pt x="1" y="1"/>
                        </a:cubicBezTo>
                        <a:close/>
                      </a:path>
                    </a:pathLst>
                  </a:custGeom>
                  <a:solidFill>
                    <a:srgbClr val="F6C9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5" name="Google Shape;2545;p36"/>
                  <p:cNvSpPr/>
                  <p:nvPr/>
                </p:nvSpPr>
                <p:spPr>
                  <a:xfrm>
                    <a:off x="2974010" y="2283350"/>
                    <a:ext cx="1018121" cy="1024956"/>
                  </a:xfrm>
                  <a:custGeom>
                    <a:avLst/>
                    <a:gdLst/>
                    <a:ahLst/>
                    <a:cxnLst/>
                    <a:rect l="l" t="t" r="r" b="b"/>
                    <a:pathLst>
                      <a:path w="11320" h="11396" extrusionOk="0">
                        <a:moveTo>
                          <a:pt x="2084" y="0"/>
                        </a:moveTo>
                        <a:lnTo>
                          <a:pt x="2084" y="0"/>
                        </a:lnTo>
                        <a:cubicBezTo>
                          <a:pt x="2924" y="1490"/>
                          <a:pt x="2963" y="3404"/>
                          <a:pt x="2179" y="4925"/>
                        </a:cubicBezTo>
                        <a:cubicBezTo>
                          <a:pt x="1561" y="6125"/>
                          <a:pt x="478" y="7089"/>
                          <a:pt x="124" y="8388"/>
                        </a:cubicBezTo>
                        <a:cubicBezTo>
                          <a:pt x="40" y="8709"/>
                          <a:pt x="1" y="9045"/>
                          <a:pt x="68" y="9369"/>
                        </a:cubicBezTo>
                        <a:cubicBezTo>
                          <a:pt x="181" y="9885"/>
                          <a:pt x="559" y="10309"/>
                          <a:pt x="1004" y="10591"/>
                        </a:cubicBezTo>
                        <a:cubicBezTo>
                          <a:pt x="1452" y="10870"/>
                          <a:pt x="1964" y="11022"/>
                          <a:pt x="2472" y="11160"/>
                        </a:cubicBezTo>
                        <a:cubicBezTo>
                          <a:pt x="2929" y="11280"/>
                          <a:pt x="3392" y="11395"/>
                          <a:pt x="3863" y="11395"/>
                        </a:cubicBezTo>
                        <a:cubicBezTo>
                          <a:pt x="3902" y="11395"/>
                          <a:pt x="3941" y="11394"/>
                          <a:pt x="3979" y="11393"/>
                        </a:cubicBezTo>
                        <a:cubicBezTo>
                          <a:pt x="4739" y="11364"/>
                          <a:pt x="5932" y="11054"/>
                          <a:pt x="6599" y="10220"/>
                        </a:cubicBezTo>
                        <a:cubicBezTo>
                          <a:pt x="7256" y="10164"/>
                          <a:pt x="8184" y="10058"/>
                          <a:pt x="8887" y="9698"/>
                        </a:cubicBezTo>
                        <a:cubicBezTo>
                          <a:pt x="11319" y="8459"/>
                          <a:pt x="10264" y="3086"/>
                          <a:pt x="2084" y="0"/>
                        </a:cubicBezTo>
                        <a:close/>
                      </a:path>
                    </a:pathLst>
                  </a:custGeom>
                  <a:solidFill>
                    <a:srgbClr val="FFE9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6" name="Google Shape;2546;p36"/>
                  <p:cNvSpPr/>
                  <p:nvPr/>
                </p:nvSpPr>
                <p:spPr>
                  <a:xfrm>
                    <a:off x="3773847" y="3155232"/>
                    <a:ext cx="90" cy="90"/>
                  </a:xfrm>
                  <a:custGeom>
                    <a:avLst/>
                    <a:gdLst/>
                    <a:ahLst/>
                    <a:cxnLst/>
                    <a:rect l="l" t="t" r="r" b="b"/>
                    <a:pathLst>
                      <a:path w="1" h="1" extrusionOk="0">
                        <a:moveTo>
                          <a:pt x="1" y="1"/>
                        </a:moveTo>
                        <a:lnTo>
                          <a:pt x="1" y="1"/>
                        </a:lnTo>
                        <a:close/>
                      </a:path>
                    </a:pathLst>
                  </a:custGeom>
                  <a:solidFill>
                    <a:srgbClr val="F6D7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7" name="Google Shape;2547;p36"/>
                  <p:cNvSpPr/>
                  <p:nvPr/>
                </p:nvSpPr>
                <p:spPr>
                  <a:xfrm>
                    <a:off x="3451861" y="2572868"/>
                    <a:ext cx="390340" cy="659620"/>
                  </a:xfrm>
                  <a:custGeom>
                    <a:avLst/>
                    <a:gdLst/>
                    <a:ahLst/>
                    <a:cxnLst/>
                    <a:rect l="l" t="t" r="r" b="b"/>
                    <a:pathLst>
                      <a:path w="4340" h="7334" extrusionOk="0">
                        <a:moveTo>
                          <a:pt x="1" y="1"/>
                        </a:moveTo>
                        <a:lnTo>
                          <a:pt x="1" y="1"/>
                        </a:lnTo>
                        <a:cubicBezTo>
                          <a:pt x="630" y="993"/>
                          <a:pt x="876" y="2172"/>
                          <a:pt x="1081" y="3330"/>
                        </a:cubicBezTo>
                        <a:cubicBezTo>
                          <a:pt x="1304" y="4580"/>
                          <a:pt x="1417" y="6073"/>
                          <a:pt x="954" y="7333"/>
                        </a:cubicBezTo>
                        <a:cubicBezTo>
                          <a:pt x="1074" y="7234"/>
                          <a:pt x="1187" y="7125"/>
                          <a:pt x="1286" y="7001"/>
                        </a:cubicBezTo>
                        <a:cubicBezTo>
                          <a:pt x="1943" y="6945"/>
                          <a:pt x="2871" y="6839"/>
                          <a:pt x="3574" y="6479"/>
                        </a:cubicBezTo>
                        <a:cubicBezTo>
                          <a:pt x="3577" y="6479"/>
                          <a:pt x="3581" y="6479"/>
                          <a:pt x="3581" y="6476"/>
                        </a:cubicBezTo>
                        <a:cubicBezTo>
                          <a:pt x="3895" y="6313"/>
                          <a:pt x="4149" y="6080"/>
                          <a:pt x="4340" y="5794"/>
                        </a:cubicBezTo>
                        <a:lnTo>
                          <a:pt x="4340" y="5794"/>
                        </a:lnTo>
                        <a:cubicBezTo>
                          <a:pt x="3828" y="6098"/>
                          <a:pt x="3450" y="6186"/>
                          <a:pt x="3157" y="6306"/>
                        </a:cubicBezTo>
                        <a:cubicBezTo>
                          <a:pt x="2963" y="6383"/>
                          <a:pt x="2758" y="6465"/>
                          <a:pt x="2554" y="6465"/>
                        </a:cubicBezTo>
                        <a:cubicBezTo>
                          <a:pt x="2494" y="6465"/>
                          <a:pt x="2433" y="6458"/>
                          <a:pt x="2370" y="6440"/>
                        </a:cubicBezTo>
                        <a:cubicBezTo>
                          <a:pt x="2105" y="6366"/>
                          <a:pt x="1918" y="6119"/>
                          <a:pt x="1837" y="5857"/>
                        </a:cubicBezTo>
                        <a:cubicBezTo>
                          <a:pt x="1756" y="5593"/>
                          <a:pt x="1759" y="5314"/>
                          <a:pt x="1759" y="5039"/>
                        </a:cubicBezTo>
                        <a:cubicBezTo>
                          <a:pt x="1752" y="4125"/>
                          <a:pt x="1660" y="3203"/>
                          <a:pt x="1389" y="2331"/>
                        </a:cubicBezTo>
                        <a:cubicBezTo>
                          <a:pt x="1117" y="1459"/>
                          <a:pt x="661" y="633"/>
                          <a:pt x="1" y="1"/>
                        </a:cubicBezTo>
                        <a:close/>
                      </a:path>
                    </a:pathLst>
                  </a:custGeom>
                  <a:solidFill>
                    <a:srgbClr val="F6C9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8" name="Google Shape;2548;p36"/>
                  <p:cNvSpPr/>
                  <p:nvPr/>
                </p:nvSpPr>
                <p:spPr>
                  <a:xfrm>
                    <a:off x="3155689" y="2295672"/>
                    <a:ext cx="148311" cy="556099"/>
                  </a:xfrm>
                  <a:custGeom>
                    <a:avLst/>
                    <a:gdLst/>
                    <a:ahLst/>
                    <a:cxnLst/>
                    <a:rect l="l" t="t" r="r" b="b"/>
                    <a:pathLst>
                      <a:path w="1649" h="6183" extrusionOk="0">
                        <a:moveTo>
                          <a:pt x="187" y="0"/>
                        </a:moveTo>
                        <a:cubicBezTo>
                          <a:pt x="170" y="12"/>
                          <a:pt x="156" y="33"/>
                          <a:pt x="166" y="54"/>
                        </a:cubicBezTo>
                        <a:cubicBezTo>
                          <a:pt x="166" y="57"/>
                          <a:pt x="170" y="57"/>
                          <a:pt x="170" y="61"/>
                        </a:cubicBezTo>
                        <a:lnTo>
                          <a:pt x="170" y="64"/>
                        </a:lnTo>
                        <a:cubicBezTo>
                          <a:pt x="1363" y="1699"/>
                          <a:pt x="1391" y="4505"/>
                          <a:pt x="50" y="6055"/>
                        </a:cubicBezTo>
                        <a:cubicBezTo>
                          <a:pt x="0" y="6112"/>
                          <a:pt x="46" y="6182"/>
                          <a:pt x="106" y="6182"/>
                        </a:cubicBezTo>
                        <a:cubicBezTo>
                          <a:pt x="123" y="6182"/>
                          <a:pt x="141" y="6175"/>
                          <a:pt x="159" y="6161"/>
                        </a:cubicBezTo>
                        <a:cubicBezTo>
                          <a:pt x="1479" y="5067"/>
                          <a:pt x="1648" y="2741"/>
                          <a:pt x="939" y="1088"/>
                        </a:cubicBezTo>
                        <a:cubicBezTo>
                          <a:pt x="749" y="721"/>
                          <a:pt x="501" y="357"/>
                          <a:pt x="187" y="0"/>
                        </a:cubicBezTo>
                        <a:close/>
                      </a:path>
                    </a:pathLst>
                  </a:custGeom>
                  <a:solidFill>
                    <a:srgbClr val="F6C9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9" name="Google Shape;2549;p36"/>
                  <p:cNvSpPr/>
                  <p:nvPr/>
                </p:nvSpPr>
                <p:spPr>
                  <a:xfrm>
                    <a:off x="3117194" y="2283350"/>
                    <a:ext cx="347528" cy="1025046"/>
                  </a:xfrm>
                  <a:custGeom>
                    <a:avLst/>
                    <a:gdLst/>
                    <a:ahLst/>
                    <a:cxnLst/>
                    <a:rect l="l" t="t" r="r" b="b"/>
                    <a:pathLst>
                      <a:path w="3864" h="11397" extrusionOk="0">
                        <a:moveTo>
                          <a:pt x="492" y="0"/>
                        </a:moveTo>
                        <a:lnTo>
                          <a:pt x="492" y="0"/>
                        </a:lnTo>
                        <a:cubicBezTo>
                          <a:pt x="534" y="46"/>
                          <a:pt x="577" y="92"/>
                          <a:pt x="615" y="137"/>
                        </a:cubicBezTo>
                        <a:cubicBezTo>
                          <a:pt x="623" y="134"/>
                          <a:pt x="633" y="131"/>
                          <a:pt x="644" y="131"/>
                        </a:cubicBezTo>
                        <a:cubicBezTo>
                          <a:pt x="654" y="131"/>
                          <a:pt x="665" y="134"/>
                          <a:pt x="675" y="142"/>
                        </a:cubicBezTo>
                        <a:cubicBezTo>
                          <a:pt x="958" y="442"/>
                          <a:pt x="1191" y="812"/>
                          <a:pt x="1367" y="1225"/>
                        </a:cubicBezTo>
                        <a:cubicBezTo>
                          <a:pt x="2532" y="3425"/>
                          <a:pt x="1763" y="5645"/>
                          <a:pt x="1540" y="6104"/>
                        </a:cubicBezTo>
                        <a:cubicBezTo>
                          <a:pt x="1201" y="6793"/>
                          <a:pt x="937" y="7516"/>
                          <a:pt x="753" y="8258"/>
                        </a:cubicBezTo>
                        <a:cubicBezTo>
                          <a:pt x="668" y="8597"/>
                          <a:pt x="601" y="8942"/>
                          <a:pt x="629" y="9288"/>
                        </a:cubicBezTo>
                        <a:cubicBezTo>
                          <a:pt x="668" y="9741"/>
                          <a:pt x="873" y="10164"/>
                          <a:pt x="1102" y="10556"/>
                        </a:cubicBezTo>
                        <a:cubicBezTo>
                          <a:pt x="1144" y="10630"/>
                          <a:pt x="1191" y="10712"/>
                          <a:pt x="1180" y="10796"/>
                        </a:cubicBezTo>
                        <a:cubicBezTo>
                          <a:pt x="1162" y="10902"/>
                          <a:pt x="1053" y="10979"/>
                          <a:pt x="944" y="10994"/>
                        </a:cubicBezTo>
                        <a:cubicBezTo>
                          <a:pt x="929" y="10994"/>
                          <a:pt x="911" y="10997"/>
                          <a:pt x="894" y="10997"/>
                        </a:cubicBezTo>
                        <a:cubicBezTo>
                          <a:pt x="802" y="10997"/>
                          <a:pt x="711" y="10966"/>
                          <a:pt x="623" y="10937"/>
                        </a:cubicBezTo>
                        <a:cubicBezTo>
                          <a:pt x="478" y="10891"/>
                          <a:pt x="227" y="10860"/>
                          <a:pt x="96" y="10860"/>
                        </a:cubicBezTo>
                        <a:cubicBezTo>
                          <a:pt x="36" y="10860"/>
                          <a:pt x="1" y="10867"/>
                          <a:pt x="8" y="10881"/>
                        </a:cubicBezTo>
                        <a:cubicBezTo>
                          <a:pt x="290" y="10990"/>
                          <a:pt x="584" y="11078"/>
                          <a:pt x="880" y="11160"/>
                        </a:cubicBezTo>
                        <a:cubicBezTo>
                          <a:pt x="1339" y="11279"/>
                          <a:pt x="1805" y="11396"/>
                          <a:pt x="2281" y="11396"/>
                        </a:cubicBezTo>
                        <a:cubicBezTo>
                          <a:pt x="2309" y="11396"/>
                          <a:pt x="2338" y="11396"/>
                          <a:pt x="2366" y="11393"/>
                        </a:cubicBezTo>
                        <a:lnTo>
                          <a:pt x="2391" y="11393"/>
                        </a:lnTo>
                        <a:cubicBezTo>
                          <a:pt x="2808" y="11378"/>
                          <a:pt x="3347" y="11272"/>
                          <a:pt x="3863" y="11050"/>
                        </a:cubicBezTo>
                        <a:lnTo>
                          <a:pt x="3807" y="11036"/>
                        </a:lnTo>
                        <a:lnTo>
                          <a:pt x="3733" y="11036"/>
                        </a:lnTo>
                        <a:cubicBezTo>
                          <a:pt x="2504" y="11036"/>
                          <a:pt x="1561" y="9853"/>
                          <a:pt x="1410" y="8615"/>
                        </a:cubicBezTo>
                        <a:cubicBezTo>
                          <a:pt x="1180" y="6757"/>
                          <a:pt x="2550" y="5006"/>
                          <a:pt x="2420" y="3139"/>
                        </a:cubicBezTo>
                        <a:cubicBezTo>
                          <a:pt x="2348" y="2112"/>
                          <a:pt x="1335" y="590"/>
                          <a:pt x="492" y="0"/>
                        </a:cubicBezTo>
                        <a:close/>
                      </a:path>
                    </a:pathLst>
                  </a:custGeom>
                  <a:solidFill>
                    <a:srgbClr val="F6C9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0" name="Google Shape;2550;p36"/>
                  <p:cNvSpPr/>
                  <p:nvPr/>
                </p:nvSpPr>
                <p:spPr>
                  <a:xfrm>
                    <a:off x="3172418" y="2295042"/>
                    <a:ext cx="67815" cy="98574"/>
                  </a:xfrm>
                  <a:custGeom>
                    <a:avLst/>
                    <a:gdLst/>
                    <a:ahLst/>
                    <a:cxnLst/>
                    <a:rect l="l" t="t" r="r" b="b"/>
                    <a:pathLst>
                      <a:path w="754" h="1096" extrusionOk="0">
                        <a:moveTo>
                          <a:pt x="30" y="1"/>
                        </a:moveTo>
                        <a:cubicBezTo>
                          <a:pt x="19" y="1"/>
                          <a:pt x="9" y="4"/>
                          <a:pt x="1" y="7"/>
                        </a:cubicBezTo>
                        <a:cubicBezTo>
                          <a:pt x="315" y="364"/>
                          <a:pt x="563" y="728"/>
                          <a:pt x="753" y="1095"/>
                        </a:cubicBezTo>
                        <a:cubicBezTo>
                          <a:pt x="577" y="682"/>
                          <a:pt x="344" y="312"/>
                          <a:pt x="61" y="12"/>
                        </a:cubicBezTo>
                        <a:cubicBezTo>
                          <a:pt x="51" y="4"/>
                          <a:pt x="40" y="1"/>
                          <a:pt x="30" y="1"/>
                        </a:cubicBezTo>
                        <a:close/>
                      </a:path>
                    </a:pathLst>
                  </a:custGeom>
                  <a:solidFill>
                    <a:srgbClr val="F2BF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1" name="Google Shape;2551;p36"/>
                  <p:cNvSpPr/>
                  <p:nvPr/>
                </p:nvSpPr>
                <p:spPr>
                  <a:xfrm>
                    <a:off x="3298154" y="2385702"/>
                    <a:ext cx="459593" cy="411116"/>
                  </a:xfrm>
                  <a:custGeom>
                    <a:avLst/>
                    <a:gdLst/>
                    <a:ahLst/>
                    <a:cxnLst/>
                    <a:rect l="l" t="t" r="r" b="b"/>
                    <a:pathLst>
                      <a:path w="5110" h="4571" extrusionOk="0">
                        <a:moveTo>
                          <a:pt x="120" y="0"/>
                        </a:moveTo>
                        <a:cubicBezTo>
                          <a:pt x="46" y="0"/>
                          <a:pt x="0" y="112"/>
                          <a:pt x="75" y="148"/>
                        </a:cubicBezTo>
                        <a:cubicBezTo>
                          <a:pt x="1117" y="645"/>
                          <a:pt x="2028" y="1316"/>
                          <a:pt x="2833" y="2139"/>
                        </a:cubicBezTo>
                        <a:cubicBezTo>
                          <a:pt x="3570" y="2890"/>
                          <a:pt x="4125" y="3822"/>
                          <a:pt x="4884" y="4539"/>
                        </a:cubicBezTo>
                        <a:cubicBezTo>
                          <a:pt x="4907" y="4561"/>
                          <a:pt x="4936" y="4571"/>
                          <a:pt x="4965" y="4571"/>
                        </a:cubicBezTo>
                        <a:cubicBezTo>
                          <a:pt x="5037" y="4571"/>
                          <a:pt x="5109" y="4508"/>
                          <a:pt x="5081" y="4422"/>
                        </a:cubicBezTo>
                        <a:cubicBezTo>
                          <a:pt x="4757" y="3402"/>
                          <a:pt x="3754" y="2470"/>
                          <a:pt x="2999" y="1746"/>
                        </a:cubicBezTo>
                        <a:cubicBezTo>
                          <a:pt x="2176" y="956"/>
                          <a:pt x="1244" y="320"/>
                          <a:pt x="139" y="3"/>
                        </a:cubicBezTo>
                        <a:cubicBezTo>
                          <a:pt x="133" y="1"/>
                          <a:pt x="126" y="0"/>
                          <a:pt x="120" y="0"/>
                        </a:cubicBezTo>
                        <a:close/>
                      </a:path>
                    </a:pathLst>
                  </a:custGeom>
                  <a:solidFill>
                    <a:srgbClr val="FFF1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2" name="Google Shape;2552;p36"/>
                  <p:cNvSpPr/>
                  <p:nvPr/>
                </p:nvSpPr>
                <p:spPr>
                  <a:xfrm>
                    <a:off x="3513650" y="2401352"/>
                    <a:ext cx="274137" cy="131852"/>
                  </a:xfrm>
                  <a:custGeom>
                    <a:avLst/>
                    <a:gdLst/>
                    <a:ahLst/>
                    <a:cxnLst/>
                    <a:rect l="l" t="t" r="r" b="b"/>
                    <a:pathLst>
                      <a:path w="3048" h="1466" extrusionOk="0">
                        <a:moveTo>
                          <a:pt x="112" y="0"/>
                        </a:moveTo>
                        <a:cubicBezTo>
                          <a:pt x="48" y="0"/>
                          <a:pt x="0" y="95"/>
                          <a:pt x="73" y="125"/>
                        </a:cubicBezTo>
                        <a:cubicBezTo>
                          <a:pt x="567" y="340"/>
                          <a:pt x="1069" y="538"/>
                          <a:pt x="1552" y="782"/>
                        </a:cubicBezTo>
                        <a:cubicBezTo>
                          <a:pt x="1968" y="994"/>
                          <a:pt x="2396" y="1378"/>
                          <a:pt x="2855" y="1463"/>
                        </a:cubicBezTo>
                        <a:cubicBezTo>
                          <a:pt x="2862" y="1464"/>
                          <a:pt x="2869" y="1465"/>
                          <a:pt x="2876" y="1465"/>
                        </a:cubicBezTo>
                        <a:cubicBezTo>
                          <a:pt x="2959" y="1465"/>
                          <a:pt x="3048" y="1374"/>
                          <a:pt x="2985" y="1290"/>
                        </a:cubicBezTo>
                        <a:cubicBezTo>
                          <a:pt x="2700" y="898"/>
                          <a:pt x="2138" y="715"/>
                          <a:pt x="1704" y="524"/>
                        </a:cubicBezTo>
                        <a:cubicBezTo>
                          <a:pt x="1192" y="298"/>
                          <a:pt x="673" y="111"/>
                          <a:pt x="126" y="2"/>
                        </a:cubicBezTo>
                        <a:cubicBezTo>
                          <a:pt x="121" y="1"/>
                          <a:pt x="117" y="0"/>
                          <a:pt x="112" y="0"/>
                        </a:cubicBezTo>
                        <a:close/>
                      </a:path>
                    </a:pathLst>
                  </a:custGeom>
                  <a:solidFill>
                    <a:srgbClr val="FFF1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3" name="Google Shape;2553;p36"/>
                  <p:cNvSpPr/>
                  <p:nvPr/>
                </p:nvSpPr>
                <p:spPr>
                  <a:xfrm>
                    <a:off x="3414446" y="2630160"/>
                    <a:ext cx="74740" cy="145073"/>
                  </a:xfrm>
                  <a:custGeom>
                    <a:avLst/>
                    <a:gdLst/>
                    <a:ahLst/>
                    <a:cxnLst/>
                    <a:rect l="l" t="t" r="r" b="b"/>
                    <a:pathLst>
                      <a:path w="831" h="1613" extrusionOk="0">
                        <a:moveTo>
                          <a:pt x="68" y="0"/>
                        </a:moveTo>
                        <a:cubicBezTo>
                          <a:pt x="32" y="0"/>
                          <a:pt x="1" y="28"/>
                          <a:pt x="11" y="73"/>
                        </a:cubicBezTo>
                        <a:cubicBezTo>
                          <a:pt x="60" y="299"/>
                          <a:pt x="184" y="504"/>
                          <a:pt x="241" y="734"/>
                        </a:cubicBezTo>
                        <a:cubicBezTo>
                          <a:pt x="304" y="984"/>
                          <a:pt x="329" y="1238"/>
                          <a:pt x="428" y="1482"/>
                        </a:cubicBezTo>
                        <a:cubicBezTo>
                          <a:pt x="467" y="1577"/>
                          <a:pt x="524" y="1613"/>
                          <a:pt x="581" y="1613"/>
                        </a:cubicBezTo>
                        <a:cubicBezTo>
                          <a:pt x="707" y="1613"/>
                          <a:pt x="830" y="1434"/>
                          <a:pt x="747" y="1326"/>
                        </a:cubicBezTo>
                        <a:lnTo>
                          <a:pt x="747" y="1326"/>
                        </a:lnTo>
                        <a:cubicBezTo>
                          <a:pt x="584" y="877"/>
                          <a:pt x="508" y="324"/>
                          <a:pt x="110" y="14"/>
                        </a:cubicBezTo>
                        <a:cubicBezTo>
                          <a:pt x="97" y="5"/>
                          <a:pt x="82" y="0"/>
                          <a:pt x="68" y="0"/>
                        </a:cubicBezTo>
                        <a:close/>
                      </a:path>
                    </a:pathLst>
                  </a:custGeom>
                  <a:solidFill>
                    <a:srgbClr val="FFF1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4" name="Google Shape;2554;p36"/>
                  <p:cNvSpPr/>
                  <p:nvPr/>
                </p:nvSpPr>
                <p:spPr>
                  <a:xfrm>
                    <a:off x="3766202" y="2848355"/>
                    <a:ext cx="43441" cy="65206"/>
                  </a:xfrm>
                  <a:custGeom>
                    <a:avLst/>
                    <a:gdLst/>
                    <a:ahLst/>
                    <a:cxnLst/>
                    <a:rect l="l" t="t" r="r" b="b"/>
                    <a:pathLst>
                      <a:path w="483" h="725" extrusionOk="0">
                        <a:moveTo>
                          <a:pt x="172" y="0"/>
                        </a:moveTo>
                        <a:cubicBezTo>
                          <a:pt x="95" y="0"/>
                          <a:pt x="20" y="71"/>
                          <a:pt x="15" y="154"/>
                        </a:cubicBezTo>
                        <a:cubicBezTo>
                          <a:pt x="1" y="313"/>
                          <a:pt x="54" y="507"/>
                          <a:pt x="139" y="641"/>
                        </a:cubicBezTo>
                        <a:cubicBezTo>
                          <a:pt x="176" y="698"/>
                          <a:pt x="239" y="725"/>
                          <a:pt x="300" y="725"/>
                        </a:cubicBezTo>
                        <a:cubicBezTo>
                          <a:pt x="393" y="725"/>
                          <a:pt x="482" y="664"/>
                          <a:pt x="474" y="549"/>
                        </a:cubicBezTo>
                        <a:cubicBezTo>
                          <a:pt x="464" y="373"/>
                          <a:pt x="389" y="182"/>
                          <a:pt x="269" y="48"/>
                        </a:cubicBezTo>
                        <a:cubicBezTo>
                          <a:pt x="241" y="14"/>
                          <a:pt x="206" y="0"/>
                          <a:pt x="172" y="0"/>
                        </a:cubicBezTo>
                        <a:close/>
                      </a:path>
                    </a:pathLst>
                  </a:custGeom>
                  <a:solidFill>
                    <a:srgbClr val="FFF1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5" name="Google Shape;2555;p36"/>
                  <p:cNvSpPr/>
                  <p:nvPr/>
                </p:nvSpPr>
                <p:spPr>
                  <a:xfrm>
                    <a:off x="2954403" y="2733321"/>
                    <a:ext cx="87512" cy="103071"/>
                  </a:xfrm>
                  <a:custGeom>
                    <a:avLst/>
                    <a:gdLst/>
                    <a:ahLst/>
                    <a:cxnLst/>
                    <a:rect l="l" t="t" r="r" b="b"/>
                    <a:pathLst>
                      <a:path w="973" h="1146" extrusionOk="0">
                        <a:moveTo>
                          <a:pt x="894" y="1"/>
                        </a:moveTo>
                        <a:cubicBezTo>
                          <a:pt x="889" y="1"/>
                          <a:pt x="884" y="1"/>
                          <a:pt x="879" y="3"/>
                        </a:cubicBezTo>
                        <a:cubicBezTo>
                          <a:pt x="681" y="74"/>
                          <a:pt x="523" y="236"/>
                          <a:pt x="388" y="388"/>
                        </a:cubicBezTo>
                        <a:cubicBezTo>
                          <a:pt x="254" y="540"/>
                          <a:pt x="49" y="738"/>
                          <a:pt x="14" y="943"/>
                        </a:cubicBezTo>
                        <a:cubicBezTo>
                          <a:pt x="0" y="1034"/>
                          <a:pt x="74" y="1146"/>
                          <a:pt x="166" y="1146"/>
                        </a:cubicBezTo>
                        <a:cubicBezTo>
                          <a:pt x="191" y="1146"/>
                          <a:pt x="217" y="1138"/>
                          <a:pt x="243" y="1119"/>
                        </a:cubicBezTo>
                        <a:cubicBezTo>
                          <a:pt x="413" y="992"/>
                          <a:pt x="497" y="780"/>
                          <a:pt x="618" y="607"/>
                        </a:cubicBezTo>
                        <a:cubicBezTo>
                          <a:pt x="735" y="438"/>
                          <a:pt x="883" y="275"/>
                          <a:pt x="957" y="81"/>
                        </a:cubicBezTo>
                        <a:cubicBezTo>
                          <a:pt x="972" y="43"/>
                          <a:pt x="932" y="1"/>
                          <a:pt x="894" y="1"/>
                        </a:cubicBezTo>
                        <a:close/>
                      </a:path>
                    </a:pathLst>
                  </a:custGeom>
                  <a:solidFill>
                    <a:srgbClr val="FFF1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6" name="Google Shape;2556;p36"/>
                  <p:cNvSpPr/>
                  <p:nvPr/>
                </p:nvSpPr>
                <p:spPr>
                  <a:xfrm>
                    <a:off x="2963847" y="2811390"/>
                    <a:ext cx="4857" cy="3598"/>
                  </a:xfrm>
                  <a:custGeom>
                    <a:avLst/>
                    <a:gdLst/>
                    <a:ahLst/>
                    <a:cxnLst/>
                    <a:rect l="l" t="t" r="r" b="b"/>
                    <a:pathLst>
                      <a:path w="54" h="40" extrusionOk="0">
                        <a:moveTo>
                          <a:pt x="29" y="0"/>
                        </a:moveTo>
                        <a:cubicBezTo>
                          <a:pt x="1" y="0"/>
                          <a:pt x="1" y="39"/>
                          <a:pt x="29" y="39"/>
                        </a:cubicBezTo>
                        <a:cubicBezTo>
                          <a:pt x="53" y="39"/>
                          <a:pt x="53" y="0"/>
                          <a:pt x="29" y="0"/>
                        </a:cubicBezTo>
                        <a:close/>
                      </a:path>
                    </a:pathLst>
                  </a:custGeom>
                  <a:solidFill>
                    <a:srgbClr val="FFF1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557" name="Google Shape;2557;p36"/>
                <p:cNvGrpSpPr/>
                <p:nvPr/>
              </p:nvGrpSpPr>
              <p:grpSpPr>
                <a:xfrm rot="900249">
                  <a:off x="4203538" y="3259553"/>
                  <a:ext cx="639305" cy="570290"/>
                  <a:chOff x="2816075" y="2283350"/>
                  <a:chExt cx="1223274" cy="1025046"/>
                </a:xfrm>
              </p:grpSpPr>
              <p:sp>
                <p:nvSpPr>
                  <p:cNvPr id="2558" name="Google Shape;2558;p36"/>
                  <p:cNvSpPr/>
                  <p:nvPr/>
                </p:nvSpPr>
                <p:spPr>
                  <a:xfrm>
                    <a:off x="2816075" y="2283350"/>
                    <a:ext cx="607005" cy="967035"/>
                  </a:xfrm>
                  <a:custGeom>
                    <a:avLst/>
                    <a:gdLst/>
                    <a:ahLst/>
                    <a:cxnLst/>
                    <a:rect l="l" t="t" r="r" b="b"/>
                    <a:pathLst>
                      <a:path w="6749" h="10752" extrusionOk="0">
                        <a:moveTo>
                          <a:pt x="3840" y="0"/>
                        </a:moveTo>
                        <a:cubicBezTo>
                          <a:pt x="4080" y="805"/>
                          <a:pt x="4365" y="2345"/>
                          <a:pt x="3932" y="3093"/>
                        </a:cubicBezTo>
                        <a:cubicBezTo>
                          <a:pt x="3229" y="4307"/>
                          <a:pt x="2216" y="4709"/>
                          <a:pt x="1202" y="5666"/>
                        </a:cubicBezTo>
                        <a:cubicBezTo>
                          <a:pt x="1" y="6802"/>
                          <a:pt x="283" y="10751"/>
                          <a:pt x="3182" y="10751"/>
                        </a:cubicBezTo>
                        <a:cubicBezTo>
                          <a:pt x="3374" y="10751"/>
                          <a:pt x="3578" y="10734"/>
                          <a:pt x="3793" y="10697"/>
                        </a:cubicBezTo>
                        <a:cubicBezTo>
                          <a:pt x="4016" y="10450"/>
                          <a:pt x="6749" y="5147"/>
                          <a:pt x="6749" y="5147"/>
                        </a:cubicBezTo>
                        <a:lnTo>
                          <a:pt x="5238" y="1395"/>
                        </a:lnTo>
                        <a:lnTo>
                          <a:pt x="4471" y="375"/>
                        </a:lnTo>
                        <a:lnTo>
                          <a:pt x="3840" y="0"/>
                        </a:lnTo>
                        <a:close/>
                      </a:path>
                    </a:pathLst>
                  </a:custGeom>
                  <a:solidFill>
                    <a:srgbClr val="FFE9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9" name="Google Shape;2559;p36"/>
                  <p:cNvSpPr/>
                  <p:nvPr/>
                </p:nvSpPr>
                <p:spPr>
                  <a:xfrm>
                    <a:off x="3080679" y="3249219"/>
                    <a:ext cx="809" cy="360"/>
                  </a:xfrm>
                  <a:custGeom>
                    <a:avLst/>
                    <a:gdLst/>
                    <a:ahLst/>
                    <a:cxnLst/>
                    <a:rect l="l" t="t" r="r" b="b"/>
                    <a:pathLst>
                      <a:path w="9" h="4" extrusionOk="0">
                        <a:moveTo>
                          <a:pt x="1" y="1"/>
                        </a:moveTo>
                        <a:cubicBezTo>
                          <a:pt x="4" y="1"/>
                          <a:pt x="4" y="4"/>
                          <a:pt x="8" y="4"/>
                        </a:cubicBezTo>
                        <a:cubicBezTo>
                          <a:pt x="8" y="4"/>
                          <a:pt x="4" y="1"/>
                          <a:pt x="1" y="1"/>
                        </a:cubicBezTo>
                        <a:close/>
                      </a:path>
                    </a:pathLst>
                  </a:custGeom>
                  <a:solidFill>
                    <a:srgbClr val="F6D7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0" name="Google Shape;2560;p36"/>
                  <p:cNvSpPr/>
                  <p:nvPr/>
                </p:nvSpPr>
                <p:spPr>
                  <a:xfrm>
                    <a:off x="2857178" y="2288477"/>
                    <a:ext cx="383054" cy="961459"/>
                  </a:xfrm>
                  <a:custGeom>
                    <a:avLst/>
                    <a:gdLst/>
                    <a:ahLst/>
                    <a:cxnLst/>
                    <a:rect l="l" t="t" r="r" b="b"/>
                    <a:pathLst>
                      <a:path w="4259" h="10690" extrusionOk="0">
                        <a:moveTo>
                          <a:pt x="3414" y="0"/>
                        </a:moveTo>
                        <a:lnTo>
                          <a:pt x="3418" y="7"/>
                        </a:lnTo>
                        <a:cubicBezTo>
                          <a:pt x="3419" y="8"/>
                          <a:pt x="3419" y="10"/>
                          <a:pt x="3420" y="11"/>
                        </a:cubicBezTo>
                        <a:lnTo>
                          <a:pt x="3420" y="11"/>
                        </a:lnTo>
                        <a:cubicBezTo>
                          <a:pt x="3418" y="8"/>
                          <a:pt x="3416" y="4"/>
                          <a:pt x="3414" y="0"/>
                        </a:cubicBezTo>
                        <a:close/>
                        <a:moveTo>
                          <a:pt x="3420" y="11"/>
                        </a:moveTo>
                        <a:cubicBezTo>
                          <a:pt x="3790" y="757"/>
                          <a:pt x="4259" y="2999"/>
                          <a:pt x="3048" y="4741"/>
                        </a:cubicBezTo>
                        <a:cubicBezTo>
                          <a:pt x="2479" y="5560"/>
                          <a:pt x="1430" y="7304"/>
                          <a:pt x="488" y="7304"/>
                        </a:cubicBezTo>
                        <a:cubicBezTo>
                          <a:pt x="354" y="7304"/>
                          <a:pt x="223" y="7269"/>
                          <a:pt x="96" y="7194"/>
                        </a:cubicBezTo>
                        <a:lnTo>
                          <a:pt x="96" y="7194"/>
                        </a:lnTo>
                        <a:cubicBezTo>
                          <a:pt x="1" y="8183"/>
                          <a:pt x="265" y="9334"/>
                          <a:pt x="1003" y="10036"/>
                        </a:cubicBezTo>
                        <a:cubicBezTo>
                          <a:pt x="1006" y="10040"/>
                          <a:pt x="1011" y="10044"/>
                          <a:pt x="1011" y="10047"/>
                        </a:cubicBezTo>
                        <a:lnTo>
                          <a:pt x="1014" y="10047"/>
                        </a:lnTo>
                        <a:lnTo>
                          <a:pt x="1014" y="10050"/>
                        </a:lnTo>
                        <a:lnTo>
                          <a:pt x="1017" y="10050"/>
                        </a:lnTo>
                        <a:cubicBezTo>
                          <a:pt x="1017" y="10054"/>
                          <a:pt x="1021" y="10054"/>
                          <a:pt x="1021" y="10054"/>
                        </a:cubicBezTo>
                        <a:cubicBezTo>
                          <a:pt x="1021" y="10057"/>
                          <a:pt x="1021" y="10057"/>
                          <a:pt x="1024" y="10057"/>
                        </a:cubicBezTo>
                        <a:lnTo>
                          <a:pt x="1024" y="10061"/>
                        </a:lnTo>
                        <a:lnTo>
                          <a:pt x="1028" y="10061"/>
                        </a:lnTo>
                        <a:lnTo>
                          <a:pt x="1028" y="10065"/>
                        </a:lnTo>
                        <a:cubicBezTo>
                          <a:pt x="1032" y="10065"/>
                          <a:pt x="1032" y="10065"/>
                          <a:pt x="1035" y="10068"/>
                        </a:cubicBezTo>
                        <a:lnTo>
                          <a:pt x="1039" y="10072"/>
                        </a:lnTo>
                        <a:lnTo>
                          <a:pt x="1042" y="10075"/>
                        </a:lnTo>
                        <a:cubicBezTo>
                          <a:pt x="1045" y="10078"/>
                          <a:pt x="1045" y="10078"/>
                          <a:pt x="1049" y="10083"/>
                        </a:cubicBezTo>
                        <a:cubicBezTo>
                          <a:pt x="1053" y="10086"/>
                          <a:pt x="1056" y="10086"/>
                          <a:pt x="1060" y="10089"/>
                        </a:cubicBezTo>
                        <a:cubicBezTo>
                          <a:pt x="1395" y="10393"/>
                          <a:pt x="1822" y="10601"/>
                          <a:pt x="2352" y="10668"/>
                        </a:cubicBezTo>
                        <a:cubicBezTo>
                          <a:pt x="2355" y="10672"/>
                          <a:pt x="2362" y="10672"/>
                          <a:pt x="2366" y="10672"/>
                        </a:cubicBezTo>
                        <a:lnTo>
                          <a:pt x="2373" y="10672"/>
                        </a:lnTo>
                        <a:cubicBezTo>
                          <a:pt x="2376" y="10672"/>
                          <a:pt x="2380" y="10672"/>
                          <a:pt x="2383" y="10676"/>
                        </a:cubicBezTo>
                        <a:lnTo>
                          <a:pt x="2409" y="10676"/>
                        </a:lnTo>
                        <a:cubicBezTo>
                          <a:pt x="2409" y="10676"/>
                          <a:pt x="2412" y="10676"/>
                          <a:pt x="2412" y="10679"/>
                        </a:cubicBezTo>
                        <a:lnTo>
                          <a:pt x="2447" y="10679"/>
                        </a:lnTo>
                        <a:cubicBezTo>
                          <a:pt x="2451" y="10683"/>
                          <a:pt x="2451" y="10683"/>
                          <a:pt x="2454" y="10683"/>
                        </a:cubicBezTo>
                        <a:lnTo>
                          <a:pt x="2486" y="10683"/>
                        </a:lnTo>
                        <a:cubicBezTo>
                          <a:pt x="2489" y="10683"/>
                          <a:pt x="2493" y="10686"/>
                          <a:pt x="2493" y="10686"/>
                        </a:cubicBezTo>
                        <a:lnTo>
                          <a:pt x="2536" y="10686"/>
                        </a:lnTo>
                        <a:cubicBezTo>
                          <a:pt x="2539" y="10686"/>
                          <a:pt x="2539" y="10686"/>
                          <a:pt x="2539" y="10689"/>
                        </a:cubicBezTo>
                        <a:lnTo>
                          <a:pt x="2585" y="10689"/>
                        </a:lnTo>
                        <a:cubicBezTo>
                          <a:pt x="2489" y="10644"/>
                          <a:pt x="2394" y="10591"/>
                          <a:pt x="2303" y="10534"/>
                        </a:cubicBezTo>
                        <a:cubicBezTo>
                          <a:pt x="1858" y="10252"/>
                          <a:pt x="1480" y="9828"/>
                          <a:pt x="1367" y="9312"/>
                        </a:cubicBezTo>
                        <a:cubicBezTo>
                          <a:pt x="1300" y="8988"/>
                          <a:pt x="1339" y="8652"/>
                          <a:pt x="1423" y="8331"/>
                        </a:cubicBezTo>
                        <a:cubicBezTo>
                          <a:pt x="1777" y="7032"/>
                          <a:pt x="2860" y="6068"/>
                          <a:pt x="3478" y="4868"/>
                        </a:cubicBezTo>
                        <a:cubicBezTo>
                          <a:pt x="4226" y="3414"/>
                          <a:pt x="4226" y="1599"/>
                          <a:pt x="3489" y="141"/>
                        </a:cubicBezTo>
                        <a:cubicBezTo>
                          <a:pt x="3485" y="137"/>
                          <a:pt x="3485" y="137"/>
                          <a:pt x="3485" y="134"/>
                        </a:cubicBezTo>
                        <a:cubicBezTo>
                          <a:pt x="3464" y="93"/>
                          <a:pt x="3441" y="52"/>
                          <a:pt x="3420" y="11"/>
                        </a:cubicBezTo>
                        <a:close/>
                      </a:path>
                    </a:pathLst>
                  </a:custGeom>
                  <a:solidFill>
                    <a:srgbClr val="F6C9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1" name="Google Shape;2561;p36"/>
                  <p:cNvSpPr/>
                  <p:nvPr/>
                </p:nvSpPr>
                <p:spPr>
                  <a:xfrm>
                    <a:off x="3161445" y="2284609"/>
                    <a:ext cx="877904" cy="786166"/>
                  </a:xfrm>
                  <a:custGeom>
                    <a:avLst/>
                    <a:gdLst/>
                    <a:ahLst/>
                    <a:cxnLst/>
                    <a:rect l="l" t="t" r="r" b="b"/>
                    <a:pathLst>
                      <a:path w="9761" h="8741" extrusionOk="0">
                        <a:moveTo>
                          <a:pt x="0" y="1"/>
                        </a:moveTo>
                        <a:lnTo>
                          <a:pt x="2050" y="2704"/>
                        </a:lnTo>
                        <a:lnTo>
                          <a:pt x="2704" y="5052"/>
                        </a:lnTo>
                        <a:lnTo>
                          <a:pt x="2055" y="6810"/>
                        </a:lnTo>
                        <a:lnTo>
                          <a:pt x="6079" y="8526"/>
                        </a:lnTo>
                        <a:cubicBezTo>
                          <a:pt x="6430" y="8673"/>
                          <a:pt x="6780" y="8741"/>
                          <a:pt x="7117" y="8741"/>
                        </a:cubicBezTo>
                        <a:cubicBezTo>
                          <a:pt x="8162" y="8741"/>
                          <a:pt x="9067" y="8085"/>
                          <a:pt x="9390" y="7121"/>
                        </a:cubicBezTo>
                        <a:cubicBezTo>
                          <a:pt x="9761" y="5999"/>
                          <a:pt x="9210" y="4484"/>
                          <a:pt x="8553" y="3576"/>
                        </a:cubicBezTo>
                        <a:cubicBezTo>
                          <a:pt x="6665" y="971"/>
                          <a:pt x="3194" y="1130"/>
                          <a:pt x="0" y="1"/>
                        </a:cubicBezTo>
                        <a:close/>
                      </a:path>
                    </a:pathLst>
                  </a:custGeom>
                  <a:solidFill>
                    <a:srgbClr val="FFE9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2" name="Google Shape;2562;p36"/>
                  <p:cNvSpPr/>
                  <p:nvPr/>
                </p:nvSpPr>
                <p:spPr>
                  <a:xfrm>
                    <a:off x="3476955" y="2436339"/>
                    <a:ext cx="504653" cy="626882"/>
                  </a:xfrm>
                  <a:custGeom>
                    <a:avLst/>
                    <a:gdLst/>
                    <a:ahLst/>
                    <a:cxnLst/>
                    <a:rect l="l" t="t" r="r" b="b"/>
                    <a:pathLst>
                      <a:path w="5611" h="6970" extrusionOk="0">
                        <a:moveTo>
                          <a:pt x="1" y="1"/>
                        </a:moveTo>
                        <a:lnTo>
                          <a:pt x="1" y="1"/>
                        </a:lnTo>
                        <a:cubicBezTo>
                          <a:pt x="3867" y="2402"/>
                          <a:pt x="4944" y="5321"/>
                          <a:pt x="4248" y="6969"/>
                        </a:cubicBezTo>
                        <a:cubicBezTo>
                          <a:pt x="4809" y="6814"/>
                          <a:pt x="5293" y="6464"/>
                          <a:pt x="5610" y="5982"/>
                        </a:cubicBezTo>
                        <a:cubicBezTo>
                          <a:pt x="5286" y="4170"/>
                          <a:pt x="3602" y="1854"/>
                          <a:pt x="1" y="1"/>
                        </a:cubicBezTo>
                        <a:close/>
                      </a:path>
                    </a:pathLst>
                  </a:custGeom>
                  <a:solidFill>
                    <a:srgbClr val="F6C9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3" name="Google Shape;2563;p36"/>
                  <p:cNvSpPr/>
                  <p:nvPr/>
                </p:nvSpPr>
                <p:spPr>
                  <a:xfrm>
                    <a:off x="2974010" y="2283350"/>
                    <a:ext cx="1018121" cy="1024956"/>
                  </a:xfrm>
                  <a:custGeom>
                    <a:avLst/>
                    <a:gdLst/>
                    <a:ahLst/>
                    <a:cxnLst/>
                    <a:rect l="l" t="t" r="r" b="b"/>
                    <a:pathLst>
                      <a:path w="11320" h="11396" extrusionOk="0">
                        <a:moveTo>
                          <a:pt x="2084" y="0"/>
                        </a:moveTo>
                        <a:lnTo>
                          <a:pt x="2084" y="0"/>
                        </a:lnTo>
                        <a:cubicBezTo>
                          <a:pt x="2924" y="1490"/>
                          <a:pt x="2963" y="3404"/>
                          <a:pt x="2179" y="4925"/>
                        </a:cubicBezTo>
                        <a:cubicBezTo>
                          <a:pt x="1561" y="6125"/>
                          <a:pt x="478" y="7089"/>
                          <a:pt x="124" y="8388"/>
                        </a:cubicBezTo>
                        <a:cubicBezTo>
                          <a:pt x="40" y="8709"/>
                          <a:pt x="1" y="9045"/>
                          <a:pt x="68" y="9369"/>
                        </a:cubicBezTo>
                        <a:cubicBezTo>
                          <a:pt x="181" y="9885"/>
                          <a:pt x="559" y="10309"/>
                          <a:pt x="1004" y="10591"/>
                        </a:cubicBezTo>
                        <a:cubicBezTo>
                          <a:pt x="1452" y="10870"/>
                          <a:pt x="1964" y="11022"/>
                          <a:pt x="2472" y="11160"/>
                        </a:cubicBezTo>
                        <a:cubicBezTo>
                          <a:pt x="2929" y="11280"/>
                          <a:pt x="3392" y="11395"/>
                          <a:pt x="3863" y="11395"/>
                        </a:cubicBezTo>
                        <a:cubicBezTo>
                          <a:pt x="3902" y="11395"/>
                          <a:pt x="3941" y="11394"/>
                          <a:pt x="3979" y="11393"/>
                        </a:cubicBezTo>
                        <a:cubicBezTo>
                          <a:pt x="4739" y="11364"/>
                          <a:pt x="5932" y="11054"/>
                          <a:pt x="6599" y="10220"/>
                        </a:cubicBezTo>
                        <a:cubicBezTo>
                          <a:pt x="7256" y="10164"/>
                          <a:pt x="8184" y="10058"/>
                          <a:pt x="8887" y="9698"/>
                        </a:cubicBezTo>
                        <a:cubicBezTo>
                          <a:pt x="11319" y="8459"/>
                          <a:pt x="10264" y="3086"/>
                          <a:pt x="2084" y="0"/>
                        </a:cubicBezTo>
                        <a:close/>
                      </a:path>
                    </a:pathLst>
                  </a:custGeom>
                  <a:solidFill>
                    <a:srgbClr val="FFE9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4" name="Google Shape;2564;p36"/>
                  <p:cNvSpPr/>
                  <p:nvPr/>
                </p:nvSpPr>
                <p:spPr>
                  <a:xfrm>
                    <a:off x="3773847" y="3155232"/>
                    <a:ext cx="90" cy="90"/>
                  </a:xfrm>
                  <a:custGeom>
                    <a:avLst/>
                    <a:gdLst/>
                    <a:ahLst/>
                    <a:cxnLst/>
                    <a:rect l="l" t="t" r="r" b="b"/>
                    <a:pathLst>
                      <a:path w="1" h="1" extrusionOk="0">
                        <a:moveTo>
                          <a:pt x="1" y="1"/>
                        </a:moveTo>
                        <a:lnTo>
                          <a:pt x="1" y="1"/>
                        </a:lnTo>
                        <a:close/>
                      </a:path>
                    </a:pathLst>
                  </a:custGeom>
                  <a:solidFill>
                    <a:srgbClr val="F6D7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5" name="Google Shape;2565;p36"/>
                  <p:cNvSpPr/>
                  <p:nvPr/>
                </p:nvSpPr>
                <p:spPr>
                  <a:xfrm>
                    <a:off x="3451861" y="2572868"/>
                    <a:ext cx="390340" cy="659620"/>
                  </a:xfrm>
                  <a:custGeom>
                    <a:avLst/>
                    <a:gdLst/>
                    <a:ahLst/>
                    <a:cxnLst/>
                    <a:rect l="l" t="t" r="r" b="b"/>
                    <a:pathLst>
                      <a:path w="4340" h="7334" extrusionOk="0">
                        <a:moveTo>
                          <a:pt x="1" y="1"/>
                        </a:moveTo>
                        <a:lnTo>
                          <a:pt x="1" y="1"/>
                        </a:lnTo>
                        <a:cubicBezTo>
                          <a:pt x="630" y="993"/>
                          <a:pt x="876" y="2172"/>
                          <a:pt x="1081" y="3330"/>
                        </a:cubicBezTo>
                        <a:cubicBezTo>
                          <a:pt x="1304" y="4580"/>
                          <a:pt x="1417" y="6073"/>
                          <a:pt x="954" y="7333"/>
                        </a:cubicBezTo>
                        <a:cubicBezTo>
                          <a:pt x="1074" y="7234"/>
                          <a:pt x="1187" y="7125"/>
                          <a:pt x="1286" y="7001"/>
                        </a:cubicBezTo>
                        <a:cubicBezTo>
                          <a:pt x="1943" y="6945"/>
                          <a:pt x="2871" y="6839"/>
                          <a:pt x="3574" y="6479"/>
                        </a:cubicBezTo>
                        <a:cubicBezTo>
                          <a:pt x="3577" y="6479"/>
                          <a:pt x="3581" y="6479"/>
                          <a:pt x="3581" y="6476"/>
                        </a:cubicBezTo>
                        <a:cubicBezTo>
                          <a:pt x="3895" y="6313"/>
                          <a:pt x="4149" y="6080"/>
                          <a:pt x="4340" y="5794"/>
                        </a:cubicBezTo>
                        <a:lnTo>
                          <a:pt x="4340" y="5794"/>
                        </a:lnTo>
                        <a:cubicBezTo>
                          <a:pt x="3828" y="6098"/>
                          <a:pt x="3450" y="6186"/>
                          <a:pt x="3157" y="6306"/>
                        </a:cubicBezTo>
                        <a:cubicBezTo>
                          <a:pt x="2963" y="6383"/>
                          <a:pt x="2758" y="6465"/>
                          <a:pt x="2554" y="6465"/>
                        </a:cubicBezTo>
                        <a:cubicBezTo>
                          <a:pt x="2494" y="6465"/>
                          <a:pt x="2433" y="6458"/>
                          <a:pt x="2370" y="6440"/>
                        </a:cubicBezTo>
                        <a:cubicBezTo>
                          <a:pt x="2105" y="6366"/>
                          <a:pt x="1918" y="6119"/>
                          <a:pt x="1837" y="5857"/>
                        </a:cubicBezTo>
                        <a:cubicBezTo>
                          <a:pt x="1756" y="5593"/>
                          <a:pt x="1759" y="5314"/>
                          <a:pt x="1759" y="5039"/>
                        </a:cubicBezTo>
                        <a:cubicBezTo>
                          <a:pt x="1752" y="4125"/>
                          <a:pt x="1660" y="3203"/>
                          <a:pt x="1389" y="2331"/>
                        </a:cubicBezTo>
                        <a:cubicBezTo>
                          <a:pt x="1117" y="1459"/>
                          <a:pt x="661" y="633"/>
                          <a:pt x="1" y="1"/>
                        </a:cubicBezTo>
                        <a:close/>
                      </a:path>
                    </a:pathLst>
                  </a:custGeom>
                  <a:solidFill>
                    <a:srgbClr val="F6C9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6" name="Google Shape;2566;p36"/>
                  <p:cNvSpPr/>
                  <p:nvPr/>
                </p:nvSpPr>
                <p:spPr>
                  <a:xfrm>
                    <a:off x="3155689" y="2295672"/>
                    <a:ext cx="148311" cy="556099"/>
                  </a:xfrm>
                  <a:custGeom>
                    <a:avLst/>
                    <a:gdLst/>
                    <a:ahLst/>
                    <a:cxnLst/>
                    <a:rect l="l" t="t" r="r" b="b"/>
                    <a:pathLst>
                      <a:path w="1649" h="6183" extrusionOk="0">
                        <a:moveTo>
                          <a:pt x="187" y="0"/>
                        </a:moveTo>
                        <a:cubicBezTo>
                          <a:pt x="170" y="12"/>
                          <a:pt x="156" y="33"/>
                          <a:pt x="166" y="54"/>
                        </a:cubicBezTo>
                        <a:cubicBezTo>
                          <a:pt x="166" y="57"/>
                          <a:pt x="170" y="57"/>
                          <a:pt x="170" y="61"/>
                        </a:cubicBezTo>
                        <a:lnTo>
                          <a:pt x="170" y="64"/>
                        </a:lnTo>
                        <a:cubicBezTo>
                          <a:pt x="1363" y="1699"/>
                          <a:pt x="1391" y="4505"/>
                          <a:pt x="50" y="6055"/>
                        </a:cubicBezTo>
                        <a:cubicBezTo>
                          <a:pt x="0" y="6112"/>
                          <a:pt x="46" y="6182"/>
                          <a:pt x="106" y="6182"/>
                        </a:cubicBezTo>
                        <a:cubicBezTo>
                          <a:pt x="123" y="6182"/>
                          <a:pt x="141" y="6175"/>
                          <a:pt x="159" y="6161"/>
                        </a:cubicBezTo>
                        <a:cubicBezTo>
                          <a:pt x="1479" y="5067"/>
                          <a:pt x="1648" y="2741"/>
                          <a:pt x="939" y="1088"/>
                        </a:cubicBezTo>
                        <a:cubicBezTo>
                          <a:pt x="749" y="721"/>
                          <a:pt x="501" y="357"/>
                          <a:pt x="187" y="0"/>
                        </a:cubicBezTo>
                        <a:close/>
                      </a:path>
                    </a:pathLst>
                  </a:custGeom>
                  <a:solidFill>
                    <a:srgbClr val="F6C9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7" name="Google Shape;2567;p36"/>
                  <p:cNvSpPr/>
                  <p:nvPr/>
                </p:nvSpPr>
                <p:spPr>
                  <a:xfrm>
                    <a:off x="3117194" y="2283350"/>
                    <a:ext cx="347528" cy="1025046"/>
                  </a:xfrm>
                  <a:custGeom>
                    <a:avLst/>
                    <a:gdLst/>
                    <a:ahLst/>
                    <a:cxnLst/>
                    <a:rect l="l" t="t" r="r" b="b"/>
                    <a:pathLst>
                      <a:path w="3864" h="11397" extrusionOk="0">
                        <a:moveTo>
                          <a:pt x="492" y="0"/>
                        </a:moveTo>
                        <a:lnTo>
                          <a:pt x="492" y="0"/>
                        </a:lnTo>
                        <a:cubicBezTo>
                          <a:pt x="534" y="46"/>
                          <a:pt x="577" y="92"/>
                          <a:pt x="615" y="137"/>
                        </a:cubicBezTo>
                        <a:cubicBezTo>
                          <a:pt x="623" y="134"/>
                          <a:pt x="633" y="131"/>
                          <a:pt x="644" y="131"/>
                        </a:cubicBezTo>
                        <a:cubicBezTo>
                          <a:pt x="654" y="131"/>
                          <a:pt x="665" y="134"/>
                          <a:pt x="675" y="142"/>
                        </a:cubicBezTo>
                        <a:cubicBezTo>
                          <a:pt x="958" y="442"/>
                          <a:pt x="1191" y="812"/>
                          <a:pt x="1367" y="1225"/>
                        </a:cubicBezTo>
                        <a:cubicBezTo>
                          <a:pt x="2532" y="3425"/>
                          <a:pt x="1763" y="5645"/>
                          <a:pt x="1540" y="6104"/>
                        </a:cubicBezTo>
                        <a:cubicBezTo>
                          <a:pt x="1201" y="6793"/>
                          <a:pt x="937" y="7516"/>
                          <a:pt x="753" y="8258"/>
                        </a:cubicBezTo>
                        <a:cubicBezTo>
                          <a:pt x="668" y="8597"/>
                          <a:pt x="601" y="8942"/>
                          <a:pt x="629" y="9288"/>
                        </a:cubicBezTo>
                        <a:cubicBezTo>
                          <a:pt x="668" y="9741"/>
                          <a:pt x="873" y="10164"/>
                          <a:pt x="1102" y="10556"/>
                        </a:cubicBezTo>
                        <a:cubicBezTo>
                          <a:pt x="1144" y="10630"/>
                          <a:pt x="1191" y="10712"/>
                          <a:pt x="1180" y="10796"/>
                        </a:cubicBezTo>
                        <a:cubicBezTo>
                          <a:pt x="1162" y="10902"/>
                          <a:pt x="1053" y="10979"/>
                          <a:pt x="944" y="10994"/>
                        </a:cubicBezTo>
                        <a:cubicBezTo>
                          <a:pt x="929" y="10994"/>
                          <a:pt x="911" y="10997"/>
                          <a:pt x="894" y="10997"/>
                        </a:cubicBezTo>
                        <a:cubicBezTo>
                          <a:pt x="802" y="10997"/>
                          <a:pt x="711" y="10966"/>
                          <a:pt x="623" y="10937"/>
                        </a:cubicBezTo>
                        <a:cubicBezTo>
                          <a:pt x="478" y="10891"/>
                          <a:pt x="227" y="10860"/>
                          <a:pt x="96" y="10860"/>
                        </a:cubicBezTo>
                        <a:cubicBezTo>
                          <a:pt x="36" y="10860"/>
                          <a:pt x="1" y="10867"/>
                          <a:pt x="8" y="10881"/>
                        </a:cubicBezTo>
                        <a:cubicBezTo>
                          <a:pt x="290" y="10990"/>
                          <a:pt x="584" y="11078"/>
                          <a:pt x="880" y="11160"/>
                        </a:cubicBezTo>
                        <a:cubicBezTo>
                          <a:pt x="1339" y="11279"/>
                          <a:pt x="1805" y="11396"/>
                          <a:pt x="2281" y="11396"/>
                        </a:cubicBezTo>
                        <a:cubicBezTo>
                          <a:pt x="2309" y="11396"/>
                          <a:pt x="2338" y="11396"/>
                          <a:pt x="2366" y="11393"/>
                        </a:cubicBezTo>
                        <a:lnTo>
                          <a:pt x="2391" y="11393"/>
                        </a:lnTo>
                        <a:cubicBezTo>
                          <a:pt x="2808" y="11378"/>
                          <a:pt x="3347" y="11272"/>
                          <a:pt x="3863" y="11050"/>
                        </a:cubicBezTo>
                        <a:lnTo>
                          <a:pt x="3807" y="11036"/>
                        </a:lnTo>
                        <a:lnTo>
                          <a:pt x="3733" y="11036"/>
                        </a:lnTo>
                        <a:cubicBezTo>
                          <a:pt x="2504" y="11036"/>
                          <a:pt x="1561" y="9853"/>
                          <a:pt x="1410" y="8615"/>
                        </a:cubicBezTo>
                        <a:cubicBezTo>
                          <a:pt x="1180" y="6757"/>
                          <a:pt x="2550" y="5006"/>
                          <a:pt x="2420" y="3139"/>
                        </a:cubicBezTo>
                        <a:cubicBezTo>
                          <a:pt x="2348" y="2112"/>
                          <a:pt x="1335" y="590"/>
                          <a:pt x="492" y="0"/>
                        </a:cubicBezTo>
                        <a:close/>
                      </a:path>
                    </a:pathLst>
                  </a:custGeom>
                  <a:solidFill>
                    <a:srgbClr val="F6C9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8" name="Google Shape;2568;p36"/>
                  <p:cNvSpPr/>
                  <p:nvPr/>
                </p:nvSpPr>
                <p:spPr>
                  <a:xfrm>
                    <a:off x="3172418" y="2295042"/>
                    <a:ext cx="67815" cy="98574"/>
                  </a:xfrm>
                  <a:custGeom>
                    <a:avLst/>
                    <a:gdLst/>
                    <a:ahLst/>
                    <a:cxnLst/>
                    <a:rect l="l" t="t" r="r" b="b"/>
                    <a:pathLst>
                      <a:path w="754" h="1096" extrusionOk="0">
                        <a:moveTo>
                          <a:pt x="30" y="1"/>
                        </a:moveTo>
                        <a:cubicBezTo>
                          <a:pt x="19" y="1"/>
                          <a:pt x="9" y="4"/>
                          <a:pt x="1" y="7"/>
                        </a:cubicBezTo>
                        <a:cubicBezTo>
                          <a:pt x="315" y="364"/>
                          <a:pt x="563" y="728"/>
                          <a:pt x="753" y="1095"/>
                        </a:cubicBezTo>
                        <a:cubicBezTo>
                          <a:pt x="577" y="682"/>
                          <a:pt x="344" y="312"/>
                          <a:pt x="61" y="12"/>
                        </a:cubicBezTo>
                        <a:cubicBezTo>
                          <a:pt x="51" y="4"/>
                          <a:pt x="40" y="1"/>
                          <a:pt x="30" y="1"/>
                        </a:cubicBezTo>
                        <a:close/>
                      </a:path>
                    </a:pathLst>
                  </a:custGeom>
                  <a:solidFill>
                    <a:srgbClr val="F2BF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9" name="Google Shape;2569;p36"/>
                  <p:cNvSpPr/>
                  <p:nvPr/>
                </p:nvSpPr>
                <p:spPr>
                  <a:xfrm>
                    <a:off x="3298154" y="2385702"/>
                    <a:ext cx="459593" cy="411116"/>
                  </a:xfrm>
                  <a:custGeom>
                    <a:avLst/>
                    <a:gdLst/>
                    <a:ahLst/>
                    <a:cxnLst/>
                    <a:rect l="l" t="t" r="r" b="b"/>
                    <a:pathLst>
                      <a:path w="5110" h="4571" extrusionOk="0">
                        <a:moveTo>
                          <a:pt x="120" y="0"/>
                        </a:moveTo>
                        <a:cubicBezTo>
                          <a:pt x="46" y="0"/>
                          <a:pt x="0" y="112"/>
                          <a:pt x="75" y="148"/>
                        </a:cubicBezTo>
                        <a:cubicBezTo>
                          <a:pt x="1117" y="645"/>
                          <a:pt x="2028" y="1316"/>
                          <a:pt x="2833" y="2139"/>
                        </a:cubicBezTo>
                        <a:cubicBezTo>
                          <a:pt x="3570" y="2890"/>
                          <a:pt x="4125" y="3822"/>
                          <a:pt x="4884" y="4539"/>
                        </a:cubicBezTo>
                        <a:cubicBezTo>
                          <a:pt x="4907" y="4561"/>
                          <a:pt x="4936" y="4571"/>
                          <a:pt x="4965" y="4571"/>
                        </a:cubicBezTo>
                        <a:cubicBezTo>
                          <a:pt x="5037" y="4571"/>
                          <a:pt x="5109" y="4508"/>
                          <a:pt x="5081" y="4422"/>
                        </a:cubicBezTo>
                        <a:cubicBezTo>
                          <a:pt x="4757" y="3402"/>
                          <a:pt x="3754" y="2470"/>
                          <a:pt x="2999" y="1746"/>
                        </a:cubicBezTo>
                        <a:cubicBezTo>
                          <a:pt x="2176" y="956"/>
                          <a:pt x="1244" y="320"/>
                          <a:pt x="139" y="3"/>
                        </a:cubicBezTo>
                        <a:cubicBezTo>
                          <a:pt x="133" y="1"/>
                          <a:pt x="126" y="0"/>
                          <a:pt x="120" y="0"/>
                        </a:cubicBezTo>
                        <a:close/>
                      </a:path>
                    </a:pathLst>
                  </a:custGeom>
                  <a:solidFill>
                    <a:srgbClr val="FFF1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0" name="Google Shape;2570;p36"/>
                  <p:cNvSpPr/>
                  <p:nvPr/>
                </p:nvSpPr>
                <p:spPr>
                  <a:xfrm>
                    <a:off x="3513650" y="2401352"/>
                    <a:ext cx="274137" cy="131852"/>
                  </a:xfrm>
                  <a:custGeom>
                    <a:avLst/>
                    <a:gdLst/>
                    <a:ahLst/>
                    <a:cxnLst/>
                    <a:rect l="l" t="t" r="r" b="b"/>
                    <a:pathLst>
                      <a:path w="3048" h="1466" extrusionOk="0">
                        <a:moveTo>
                          <a:pt x="112" y="0"/>
                        </a:moveTo>
                        <a:cubicBezTo>
                          <a:pt x="48" y="0"/>
                          <a:pt x="0" y="95"/>
                          <a:pt x="73" y="125"/>
                        </a:cubicBezTo>
                        <a:cubicBezTo>
                          <a:pt x="567" y="340"/>
                          <a:pt x="1069" y="538"/>
                          <a:pt x="1552" y="782"/>
                        </a:cubicBezTo>
                        <a:cubicBezTo>
                          <a:pt x="1968" y="994"/>
                          <a:pt x="2396" y="1378"/>
                          <a:pt x="2855" y="1463"/>
                        </a:cubicBezTo>
                        <a:cubicBezTo>
                          <a:pt x="2862" y="1464"/>
                          <a:pt x="2869" y="1465"/>
                          <a:pt x="2876" y="1465"/>
                        </a:cubicBezTo>
                        <a:cubicBezTo>
                          <a:pt x="2959" y="1465"/>
                          <a:pt x="3048" y="1374"/>
                          <a:pt x="2985" y="1290"/>
                        </a:cubicBezTo>
                        <a:cubicBezTo>
                          <a:pt x="2700" y="898"/>
                          <a:pt x="2138" y="715"/>
                          <a:pt x="1704" y="524"/>
                        </a:cubicBezTo>
                        <a:cubicBezTo>
                          <a:pt x="1192" y="298"/>
                          <a:pt x="673" y="111"/>
                          <a:pt x="126" y="2"/>
                        </a:cubicBezTo>
                        <a:cubicBezTo>
                          <a:pt x="121" y="1"/>
                          <a:pt x="117" y="0"/>
                          <a:pt x="112" y="0"/>
                        </a:cubicBezTo>
                        <a:close/>
                      </a:path>
                    </a:pathLst>
                  </a:custGeom>
                  <a:solidFill>
                    <a:srgbClr val="FFF1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1" name="Google Shape;2571;p36"/>
                  <p:cNvSpPr/>
                  <p:nvPr/>
                </p:nvSpPr>
                <p:spPr>
                  <a:xfrm>
                    <a:off x="3414446" y="2630160"/>
                    <a:ext cx="74740" cy="145073"/>
                  </a:xfrm>
                  <a:custGeom>
                    <a:avLst/>
                    <a:gdLst/>
                    <a:ahLst/>
                    <a:cxnLst/>
                    <a:rect l="l" t="t" r="r" b="b"/>
                    <a:pathLst>
                      <a:path w="831" h="1613" extrusionOk="0">
                        <a:moveTo>
                          <a:pt x="68" y="0"/>
                        </a:moveTo>
                        <a:cubicBezTo>
                          <a:pt x="32" y="0"/>
                          <a:pt x="1" y="28"/>
                          <a:pt x="11" y="73"/>
                        </a:cubicBezTo>
                        <a:cubicBezTo>
                          <a:pt x="60" y="299"/>
                          <a:pt x="184" y="504"/>
                          <a:pt x="241" y="734"/>
                        </a:cubicBezTo>
                        <a:cubicBezTo>
                          <a:pt x="304" y="984"/>
                          <a:pt x="329" y="1238"/>
                          <a:pt x="428" y="1482"/>
                        </a:cubicBezTo>
                        <a:cubicBezTo>
                          <a:pt x="467" y="1577"/>
                          <a:pt x="524" y="1613"/>
                          <a:pt x="581" y="1613"/>
                        </a:cubicBezTo>
                        <a:cubicBezTo>
                          <a:pt x="707" y="1613"/>
                          <a:pt x="830" y="1434"/>
                          <a:pt x="747" y="1326"/>
                        </a:cubicBezTo>
                        <a:lnTo>
                          <a:pt x="747" y="1326"/>
                        </a:lnTo>
                        <a:cubicBezTo>
                          <a:pt x="584" y="877"/>
                          <a:pt x="508" y="324"/>
                          <a:pt x="110" y="14"/>
                        </a:cubicBezTo>
                        <a:cubicBezTo>
                          <a:pt x="97" y="5"/>
                          <a:pt x="82" y="0"/>
                          <a:pt x="68" y="0"/>
                        </a:cubicBezTo>
                        <a:close/>
                      </a:path>
                    </a:pathLst>
                  </a:custGeom>
                  <a:solidFill>
                    <a:srgbClr val="FFF1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2" name="Google Shape;2572;p36"/>
                  <p:cNvSpPr/>
                  <p:nvPr/>
                </p:nvSpPr>
                <p:spPr>
                  <a:xfrm>
                    <a:off x="3766202" y="2848355"/>
                    <a:ext cx="43441" cy="65206"/>
                  </a:xfrm>
                  <a:custGeom>
                    <a:avLst/>
                    <a:gdLst/>
                    <a:ahLst/>
                    <a:cxnLst/>
                    <a:rect l="l" t="t" r="r" b="b"/>
                    <a:pathLst>
                      <a:path w="483" h="725" extrusionOk="0">
                        <a:moveTo>
                          <a:pt x="172" y="0"/>
                        </a:moveTo>
                        <a:cubicBezTo>
                          <a:pt x="95" y="0"/>
                          <a:pt x="20" y="71"/>
                          <a:pt x="15" y="154"/>
                        </a:cubicBezTo>
                        <a:cubicBezTo>
                          <a:pt x="1" y="313"/>
                          <a:pt x="54" y="507"/>
                          <a:pt x="139" y="641"/>
                        </a:cubicBezTo>
                        <a:cubicBezTo>
                          <a:pt x="176" y="698"/>
                          <a:pt x="239" y="725"/>
                          <a:pt x="300" y="725"/>
                        </a:cubicBezTo>
                        <a:cubicBezTo>
                          <a:pt x="393" y="725"/>
                          <a:pt x="482" y="664"/>
                          <a:pt x="474" y="549"/>
                        </a:cubicBezTo>
                        <a:cubicBezTo>
                          <a:pt x="464" y="373"/>
                          <a:pt x="389" y="182"/>
                          <a:pt x="269" y="48"/>
                        </a:cubicBezTo>
                        <a:cubicBezTo>
                          <a:pt x="241" y="14"/>
                          <a:pt x="206" y="0"/>
                          <a:pt x="172" y="0"/>
                        </a:cubicBezTo>
                        <a:close/>
                      </a:path>
                    </a:pathLst>
                  </a:custGeom>
                  <a:solidFill>
                    <a:srgbClr val="FFF1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3" name="Google Shape;2573;p36"/>
                  <p:cNvSpPr/>
                  <p:nvPr/>
                </p:nvSpPr>
                <p:spPr>
                  <a:xfrm>
                    <a:off x="2954403" y="2733321"/>
                    <a:ext cx="87512" cy="103071"/>
                  </a:xfrm>
                  <a:custGeom>
                    <a:avLst/>
                    <a:gdLst/>
                    <a:ahLst/>
                    <a:cxnLst/>
                    <a:rect l="l" t="t" r="r" b="b"/>
                    <a:pathLst>
                      <a:path w="973" h="1146" extrusionOk="0">
                        <a:moveTo>
                          <a:pt x="894" y="1"/>
                        </a:moveTo>
                        <a:cubicBezTo>
                          <a:pt x="889" y="1"/>
                          <a:pt x="884" y="1"/>
                          <a:pt x="879" y="3"/>
                        </a:cubicBezTo>
                        <a:cubicBezTo>
                          <a:pt x="681" y="74"/>
                          <a:pt x="523" y="236"/>
                          <a:pt x="388" y="388"/>
                        </a:cubicBezTo>
                        <a:cubicBezTo>
                          <a:pt x="254" y="540"/>
                          <a:pt x="49" y="738"/>
                          <a:pt x="14" y="943"/>
                        </a:cubicBezTo>
                        <a:cubicBezTo>
                          <a:pt x="0" y="1034"/>
                          <a:pt x="74" y="1146"/>
                          <a:pt x="166" y="1146"/>
                        </a:cubicBezTo>
                        <a:cubicBezTo>
                          <a:pt x="191" y="1146"/>
                          <a:pt x="217" y="1138"/>
                          <a:pt x="243" y="1119"/>
                        </a:cubicBezTo>
                        <a:cubicBezTo>
                          <a:pt x="413" y="992"/>
                          <a:pt x="497" y="780"/>
                          <a:pt x="618" y="607"/>
                        </a:cubicBezTo>
                        <a:cubicBezTo>
                          <a:pt x="735" y="438"/>
                          <a:pt x="883" y="275"/>
                          <a:pt x="957" y="81"/>
                        </a:cubicBezTo>
                        <a:cubicBezTo>
                          <a:pt x="972" y="43"/>
                          <a:pt x="932" y="1"/>
                          <a:pt x="894" y="1"/>
                        </a:cubicBezTo>
                        <a:close/>
                      </a:path>
                    </a:pathLst>
                  </a:custGeom>
                  <a:solidFill>
                    <a:srgbClr val="FFF1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4" name="Google Shape;2574;p36"/>
                  <p:cNvSpPr/>
                  <p:nvPr/>
                </p:nvSpPr>
                <p:spPr>
                  <a:xfrm>
                    <a:off x="2963847" y="2811390"/>
                    <a:ext cx="4857" cy="3598"/>
                  </a:xfrm>
                  <a:custGeom>
                    <a:avLst/>
                    <a:gdLst/>
                    <a:ahLst/>
                    <a:cxnLst/>
                    <a:rect l="l" t="t" r="r" b="b"/>
                    <a:pathLst>
                      <a:path w="54" h="40" extrusionOk="0">
                        <a:moveTo>
                          <a:pt x="29" y="0"/>
                        </a:moveTo>
                        <a:cubicBezTo>
                          <a:pt x="1" y="0"/>
                          <a:pt x="1" y="39"/>
                          <a:pt x="29" y="39"/>
                        </a:cubicBezTo>
                        <a:cubicBezTo>
                          <a:pt x="53" y="39"/>
                          <a:pt x="53" y="0"/>
                          <a:pt x="29" y="0"/>
                        </a:cubicBezTo>
                        <a:close/>
                      </a:path>
                    </a:pathLst>
                  </a:custGeom>
                  <a:solidFill>
                    <a:srgbClr val="FFF1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grpSp>
      <p:sp>
        <p:nvSpPr>
          <p:cNvPr id="2577" name="Google Shape;2577;p36"/>
          <p:cNvSpPr txBox="1"/>
          <p:nvPr/>
        </p:nvSpPr>
        <p:spPr>
          <a:xfrm>
            <a:off x="3896481" y="545904"/>
            <a:ext cx="4882603" cy="3357522"/>
          </a:xfrm>
          <a:prstGeom prst="rect">
            <a:avLst/>
          </a:prstGeom>
          <a:noFill/>
          <a:ln>
            <a:noFill/>
          </a:ln>
        </p:spPr>
        <p:txBody>
          <a:bodyPr spcFirstLastPara="1" wrap="square" lIns="0" tIns="6350" rIns="0" bIns="0" anchor="t" anchorCtr="0">
            <a:noAutofit/>
          </a:bodyPr>
          <a:lstStyle/>
          <a:p>
            <a:pPr>
              <a:spcAft>
                <a:spcPts val="1200"/>
              </a:spcAft>
            </a:pPr>
            <a:r>
              <a:rPr lang="en-CA" sz="2000" b="1" i="1" dirty="0">
                <a:latin typeface="Barlow" panose="020B0604020202020204" charset="0"/>
              </a:rPr>
              <a:t>Host your own online cooking class! </a:t>
            </a:r>
          </a:p>
          <a:p>
            <a:pPr>
              <a:spcAft>
                <a:spcPts val="1200"/>
              </a:spcAft>
            </a:pPr>
            <a:r>
              <a:rPr lang="en-CA" sz="2000" dirty="0">
                <a:latin typeface="Barlow" panose="020B0604020202020204" charset="0"/>
              </a:rPr>
              <a:t>Someone on the call can teach everyone else how to make a thanksgiving recipe. </a:t>
            </a:r>
          </a:p>
          <a:p>
            <a:pPr>
              <a:spcAft>
                <a:spcPts val="1200"/>
              </a:spcAft>
            </a:pPr>
            <a:r>
              <a:rPr lang="en-CA" sz="2000" dirty="0">
                <a:latin typeface="Barlow" panose="020B0604020202020204" charset="0"/>
              </a:rPr>
              <a:t>The recipe could also be a fancy drink like an </a:t>
            </a:r>
            <a:r>
              <a:rPr lang="en-CA" sz="2000" i="1" dirty="0">
                <a:solidFill>
                  <a:srgbClr val="46132F"/>
                </a:solidFill>
                <a:latin typeface="Barlow" panose="020B0604020202020204" charset="0"/>
                <a:hlinkClick r:id="rId3">
                  <a:extLst>
                    <a:ext uri="{A12FA001-AC4F-418D-AE19-62706E023703}">
                      <ahyp:hlinkClr xmlns:ahyp="http://schemas.microsoft.com/office/drawing/2018/hyperlinkcolor" val="tx"/>
                    </a:ext>
                  </a:extLst>
                </a:hlinkClick>
              </a:rPr>
              <a:t>Apple Cider Ginger Bourbon Smash </a:t>
            </a:r>
            <a:r>
              <a:rPr lang="en-CA" sz="2000" dirty="0">
                <a:latin typeface="Barlow" panose="020B0604020202020204" charset="0"/>
              </a:rPr>
              <a:t>for a Thanksgiving toast. Leave the alcohol out if you’d prefer a “mocktail!”</a:t>
            </a:r>
            <a:endParaRPr lang="en-CA" sz="2000" i="1" dirty="0">
              <a:solidFill>
                <a:srgbClr val="46132F"/>
              </a:solidFill>
              <a:latin typeface="Barlow" panose="020B0604020202020204" charset="0"/>
            </a:endParaRPr>
          </a:p>
          <a:p>
            <a:pPr>
              <a:spcAft>
                <a:spcPts val="1200"/>
              </a:spcAft>
            </a:pPr>
            <a:r>
              <a:rPr lang="en-CA" sz="2000" b="1" i="1" dirty="0">
                <a:solidFill>
                  <a:srgbClr val="46132F"/>
                </a:solidFill>
                <a:latin typeface="Barlow" panose="020B0604020202020204" charset="0"/>
              </a:rPr>
              <a:t>Tip: </a:t>
            </a:r>
            <a:r>
              <a:rPr lang="en-CA" sz="2000" i="1" dirty="0">
                <a:solidFill>
                  <a:srgbClr val="46132F"/>
                </a:solidFill>
                <a:latin typeface="Barlow" panose="020B0604020202020204" charset="0"/>
              </a:rPr>
              <a:t>Be sure to send a list of ingredients earlier so everyone has what they need. </a:t>
            </a:r>
            <a:endParaRPr lang="en-CA" sz="2000" dirty="0">
              <a:solidFill>
                <a:srgbClr val="46132F"/>
              </a:solidFill>
              <a:latin typeface="Barlow" panose="020B0604020202020204" charset="0"/>
            </a:endParaRPr>
          </a:p>
        </p:txBody>
      </p:sp>
      <p:grpSp>
        <p:nvGrpSpPr>
          <p:cNvPr id="171" name="Google Shape;2604;p38">
            <a:extLst>
              <a:ext uri="{FF2B5EF4-FFF2-40B4-BE49-F238E27FC236}">
                <a16:creationId xmlns:a16="http://schemas.microsoft.com/office/drawing/2014/main" id="{F915D741-2A3B-4530-81C5-60003205451B}"/>
              </a:ext>
            </a:extLst>
          </p:cNvPr>
          <p:cNvGrpSpPr/>
          <p:nvPr/>
        </p:nvGrpSpPr>
        <p:grpSpPr>
          <a:xfrm>
            <a:off x="3178604" y="4314996"/>
            <a:ext cx="748048" cy="542020"/>
            <a:chOff x="1622975" y="1705725"/>
            <a:chExt cx="372200" cy="269675"/>
          </a:xfrm>
        </p:grpSpPr>
        <p:sp>
          <p:nvSpPr>
            <p:cNvPr id="172" name="Google Shape;2605;p38">
              <a:extLst>
                <a:ext uri="{FF2B5EF4-FFF2-40B4-BE49-F238E27FC236}">
                  <a16:creationId xmlns:a16="http://schemas.microsoft.com/office/drawing/2014/main" id="{228ECC93-3F3F-4011-BC2D-82B4885042D7}"/>
                </a:ext>
              </a:extLst>
            </p:cNvPr>
            <p:cNvSpPr/>
            <p:nvPr/>
          </p:nvSpPr>
          <p:spPr>
            <a:xfrm>
              <a:off x="1768875" y="1705725"/>
              <a:ext cx="80375" cy="57425"/>
            </a:xfrm>
            <a:custGeom>
              <a:avLst/>
              <a:gdLst/>
              <a:ahLst/>
              <a:cxnLst/>
              <a:rect l="l" t="t" r="r" b="b"/>
              <a:pathLst>
                <a:path w="3215" h="2297" extrusionOk="0">
                  <a:moveTo>
                    <a:pt x="2067" y="460"/>
                  </a:moveTo>
                  <a:cubicBezTo>
                    <a:pt x="2438" y="472"/>
                    <a:pt x="2735" y="777"/>
                    <a:pt x="2735" y="1148"/>
                  </a:cubicBezTo>
                  <a:cubicBezTo>
                    <a:pt x="2735" y="1524"/>
                    <a:pt x="2438" y="1829"/>
                    <a:pt x="2067" y="1837"/>
                  </a:cubicBezTo>
                  <a:lnTo>
                    <a:pt x="1149" y="1837"/>
                  </a:lnTo>
                  <a:cubicBezTo>
                    <a:pt x="777" y="1829"/>
                    <a:pt x="481" y="1524"/>
                    <a:pt x="481" y="1148"/>
                  </a:cubicBezTo>
                  <a:cubicBezTo>
                    <a:pt x="481" y="777"/>
                    <a:pt x="777" y="472"/>
                    <a:pt x="1149" y="460"/>
                  </a:cubicBezTo>
                  <a:close/>
                  <a:moveTo>
                    <a:pt x="1149" y="0"/>
                  </a:moveTo>
                  <a:cubicBezTo>
                    <a:pt x="514" y="0"/>
                    <a:pt x="1" y="514"/>
                    <a:pt x="1" y="1148"/>
                  </a:cubicBezTo>
                  <a:cubicBezTo>
                    <a:pt x="1" y="1783"/>
                    <a:pt x="514" y="2296"/>
                    <a:pt x="1149" y="2296"/>
                  </a:cubicBezTo>
                  <a:lnTo>
                    <a:pt x="2067" y="2296"/>
                  </a:lnTo>
                  <a:cubicBezTo>
                    <a:pt x="2701" y="2296"/>
                    <a:pt x="3215" y="1783"/>
                    <a:pt x="3215" y="1148"/>
                  </a:cubicBezTo>
                  <a:cubicBezTo>
                    <a:pt x="3215" y="514"/>
                    <a:pt x="2701" y="0"/>
                    <a:pt x="2067" y="0"/>
                  </a:cubicBezTo>
                  <a:close/>
                </a:path>
              </a:pathLst>
            </a:custGeom>
            <a:solidFill>
              <a:srgbClr val="D19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606;p38">
              <a:extLst>
                <a:ext uri="{FF2B5EF4-FFF2-40B4-BE49-F238E27FC236}">
                  <a16:creationId xmlns:a16="http://schemas.microsoft.com/office/drawing/2014/main" id="{440571BE-7CC9-4FE9-BAF1-9FB986AF7B8F}"/>
                </a:ext>
              </a:extLst>
            </p:cNvPr>
            <p:cNvSpPr/>
            <p:nvPr/>
          </p:nvSpPr>
          <p:spPr>
            <a:xfrm>
              <a:off x="1797575" y="1740150"/>
              <a:ext cx="22975" cy="34475"/>
            </a:xfrm>
            <a:custGeom>
              <a:avLst/>
              <a:gdLst/>
              <a:ahLst/>
              <a:cxnLst/>
              <a:rect l="l" t="t" r="r" b="b"/>
              <a:pathLst>
                <a:path w="919" h="1379" extrusionOk="0">
                  <a:moveTo>
                    <a:pt x="460" y="1"/>
                  </a:moveTo>
                  <a:cubicBezTo>
                    <a:pt x="326" y="1"/>
                    <a:pt x="213" y="97"/>
                    <a:pt x="193" y="230"/>
                  </a:cubicBezTo>
                  <a:lnTo>
                    <a:pt x="1" y="1378"/>
                  </a:lnTo>
                  <a:lnTo>
                    <a:pt x="919" y="1378"/>
                  </a:lnTo>
                  <a:lnTo>
                    <a:pt x="727" y="226"/>
                  </a:lnTo>
                  <a:cubicBezTo>
                    <a:pt x="706" y="97"/>
                    <a:pt x="593" y="1"/>
                    <a:pt x="460" y="1"/>
                  </a:cubicBezTo>
                  <a:close/>
                </a:path>
              </a:pathLst>
            </a:custGeom>
            <a:solidFill>
              <a:srgbClr val="B95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607;p38">
              <a:extLst>
                <a:ext uri="{FF2B5EF4-FFF2-40B4-BE49-F238E27FC236}">
                  <a16:creationId xmlns:a16="http://schemas.microsoft.com/office/drawing/2014/main" id="{F1171A81-D750-42E8-B450-C8B21C577F09}"/>
                </a:ext>
              </a:extLst>
            </p:cNvPr>
            <p:cNvSpPr/>
            <p:nvPr/>
          </p:nvSpPr>
          <p:spPr>
            <a:xfrm>
              <a:off x="1622975" y="1820575"/>
              <a:ext cx="59950" cy="45875"/>
            </a:xfrm>
            <a:custGeom>
              <a:avLst/>
              <a:gdLst/>
              <a:ahLst/>
              <a:cxnLst/>
              <a:rect l="l" t="t" r="r" b="b"/>
              <a:pathLst>
                <a:path w="2398" h="1835" extrusionOk="0">
                  <a:moveTo>
                    <a:pt x="327" y="0"/>
                  </a:moveTo>
                  <a:cubicBezTo>
                    <a:pt x="99" y="0"/>
                    <a:pt x="1" y="343"/>
                    <a:pt x="252" y="445"/>
                  </a:cubicBezTo>
                  <a:lnTo>
                    <a:pt x="1638" y="962"/>
                  </a:lnTo>
                  <a:cubicBezTo>
                    <a:pt x="1817" y="1029"/>
                    <a:pt x="1934" y="1200"/>
                    <a:pt x="1934" y="1392"/>
                  </a:cubicBezTo>
                  <a:lnTo>
                    <a:pt x="1934" y="1605"/>
                  </a:lnTo>
                  <a:cubicBezTo>
                    <a:pt x="1934" y="1730"/>
                    <a:pt x="2038" y="1835"/>
                    <a:pt x="2163" y="1835"/>
                  </a:cubicBezTo>
                  <a:cubicBezTo>
                    <a:pt x="2293" y="1835"/>
                    <a:pt x="2393" y="1734"/>
                    <a:pt x="2397" y="1609"/>
                  </a:cubicBezTo>
                  <a:lnTo>
                    <a:pt x="2397" y="1396"/>
                  </a:lnTo>
                  <a:cubicBezTo>
                    <a:pt x="2393" y="1012"/>
                    <a:pt x="2159" y="670"/>
                    <a:pt x="1800" y="536"/>
                  </a:cubicBezTo>
                  <a:lnTo>
                    <a:pt x="410" y="15"/>
                  </a:lnTo>
                  <a:cubicBezTo>
                    <a:pt x="381" y="5"/>
                    <a:pt x="353" y="0"/>
                    <a:pt x="327" y="0"/>
                  </a:cubicBezTo>
                  <a:close/>
                </a:path>
              </a:pathLst>
            </a:custGeom>
            <a:solidFill>
              <a:srgbClr val="A2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608;p38">
              <a:extLst>
                <a:ext uri="{FF2B5EF4-FFF2-40B4-BE49-F238E27FC236}">
                  <a16:creationId xmlns:a16="http://schemas.microsoft.com/office/drawing/2014/main" id="{C88B5589-3EBD-4E79-A8F3-B3902D594038}"/>
                </a:ext>
              </a:extLst>
            </p:cNvPr>
            <p:cNvSpPr/>
            <p:nvPr/>
          </p:nvSpPr>
          <p:spPr>
            <a:xfrm>
              <a:off x="1935325" y="1820475"/>
              <a:ext cx="59850" cy="45975"/>
            </a:xfrm>
            <a:custGeom>
              <a:avLst/>
              <a:gdLst/>
              <a:ahLst/>
              <a:cxnLst/>
              <a:rect l="l" t="t" r="r" b="b"/>
              <a:pathLst>
                <a:path w="2394" h="1839" extrusionOk="0">
                  <a:moveTo>
                    <a:pt x="2066" y="0"/>
                  </a:moveTo>
                  <a:cubicBezTo>
                    <a:pt x="2040" y="0"/>
                    <a:pt x="2012" y="5"/>
                    <a:pt x="1983" y="14"/>
                  </a:cubicBezTo>
                  <a:lnTo>
                    <a:pt x="597" y="536"/>
                  </a:lnTo>
                  <a:cubicBezTo>
                    <a:pt x="238" y="674"/>
                    <a:pt x="0" y="1016"/>
                    <a:pt x="0" y="1396"/>
                  </a:cubicBezTo>
                  <a:lnTo>
                    <a:pt x="0" y="1609"/>
                  </a:lnTo>
                  <a:cubicBezTo>
                    <a:pt x="0" y="1734"/>
                    <a:pt x="101" y="1839"/>
                    <a:pt x="230" y="1839"/>
                  </a:cubicBezTo>
                  <a:cubicBezTo>
                    <a:pt x="355" y="1839"/>
                    <a:pt x="460" y="1734"/>
                    <a:pt x="460" y="1609"/>
                  </a:cubicBezTo>
                  <a:lnTo>
                    <a:pt x="460" y="1396"/>
                  </a:lnTo>
                  <a:cubicBezTo>
                    <a:pt x="460" y="1204"/>
                    <a:pt x="576" y="1037"/>
                    <a:pt x="756" y="966"/>
                  </a:cubicBezTo>
                  <a:lnTo>
                    <a:pt x="2146" y="444"/>
                  </a:lnTo>
                  <a:cubicBezTo>
                    <a:pt x="2393" y="343"/>
                    <a:pt x="2294" y="0"/>
                    <a:pt x="2066" y="0"/>
                  </a:cubicBezTo>
                  <a:close/>
                </a:path>
              </a:pathLst>
            </a:custGeom>
            <a:solidFill>
              <a:srgbClr val="B95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609;p38">
              <a:extLst>
                <a:ext uri="{FF2B5EF4-FFF2-40B4-BE49-F238E27FC236}">
                  <a16:creationId xmlns:a16="http://schemas.microsoft.com/office/drawing/2014/main" id="{BCE873F4-B352-41F1-B02D-9F511154DD28}"/>
                </a:ext>
              </a:extLst>
            </p:cNvPr>
            <p:cNvSpPr/>
            <p:nvPr/>
          </p:nvSpPr>
          <p:spPr>
            <a:xfrm>
              <a:off x="1677050" y="1814775"/>
              <a:ext cx="264025" cy="160625"/>
            </a:xfrm>
            <a:custGeom>
              <a:avLst/>
              <a:gdLst/>
              <a:ahLst/>
              <a:cxnLst/>
              <a:rect l="l" t="t" r="r" b="b"/>
              <a:pathLst>
                <a:path w="10561" h="6425" extrusionOk="0">
                  <a:moveTo>
                    <a:pt x="0" y="0"/>
                  </a:moveTo>
                  <a:lnTo>
                    <a:pt x="0" y="5047"/>
                  </a:lnTo>
                  <a:cubicBezTo>
                    <a:pt x="0" y="5806"/>
                    <a:pt x="618" y="6424"/>
                    <a:pt x="1378" y="6424"/>
                  </a:cubicBezTo>
                  <a:lnTo>
                    <a:pt x="9183" y="6424"/>
                  </a:lnTo>
                  <a:cubicBezTo>
                    <a:pt x="9943" y="6424"/>
                    <a:pt x="10561" y="5806"/>
                    <a:pt x="10561" y="5047"/>
                  </a:cubicBezTo>
                  <a:lnTo>
                    <a:pt x="10561" y="0"/>
                  </a:lnTo>
                  <a:close/>
                </a:path>
              </a:pathLst>
            </a:custGeom>
            <a:solidFill>
              <a:srgbClr val="D19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610;p38">
              <a:extLst>
                <a:ext uri="{FF2B5EF4-FFF2-40B4-BE49-F238E27FC236}">
                  <a16:creationId xmlns:a16="http://schemas.microsoft.com/office/drawing/2014/main" id="{16EB3A2E-C407-4305-853E-B762E6919264}"/>
                </a:ext>
              </a:extLst>
            </p:cNvPr>
            <p:cNvSpPr/>
            <p:nvPr/>
          </p:nvSpPr>
          <p:spPr>
            <a:xfrm>
              <a:off x="1677050" y="1814775"/>
              <a:ext cx="264025" cy="160625"/>
            </a:xfrm>
            <a:custGeom>
              <a:avLst/>
              <a:gdLst/>
              <a:ahLst/>
              <a:cxnLst/>
              <a:rect l="l" t="t" r="r" b="b"/>
              <a:pathLst>
                <a:path w="10561" h="6425" extrusionOk="0">
                  <a:moveTo>
                    <a:pt x="0" y="0"/>
                  </a:moveTo>
                  <a:lnTo>
                    <a:pt x="0" y="5047"/>
                  </a:lnTo>
                  <a:cubicBezTo>
                    <a:pt x="0" y="5806"/>
                    <a:pt x="618" y="6424"/>
                    <a:pt x="1378" y="6424"/>
                  </a:cubicBezTo>
                  <a:lnTo>
                    <a:pt x="2526" y="6424"/>
                  </a:lnTo>
                  <a:lnTo>
                    <a:pt x="2526" y="1607"/>
                  </a:lnTo>
                  <a:cubicBezTo>
                    <a:pt x="2526" y="973"/>
                    <a:pt x="3039" y="460"/>
                    <a:pt x="3674" y="460"/>
                  </a:cubicBezTo>
                  <a:lnTo>
                    <a:pt x="10561" y="460"/>
                  </a:lnTo>
                  <a:lnTo>
                    <a:pt x="10561" y="0"/>
                  </a:lnTo>
                  <a:close/>
                </a:path>
              </a:pathLst>
            </a:custGeom>
            <a:solidFill>
              <a:srgbClr val="B95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611;p38">
              <a:extLst>
                <a:ext uri="{FF2B5EF4-FFF2-40B4-BE49-F238E27FC236}">
                  <a16:creationId xmlns:a16="http://schemas.microsoft.com/office/drawing/2014/main" id="{AC735EEC-FEDA-4965-8248-620BD63E609A}"/>
                </a:ext>
              </a:extLst>
            </p:cNvPr>
            <p:cNvSpPr/>
            <p:nvPr/>
          </p:nvSpPr>
          <p:spPr>
            <a:xfrm>
              <a:off x="1677150" y="1757375"/>
              <a:ext cx="263925" cy="34475"/>
            </a:xfrm>
            <a:custGeom>
              <a:avLst/>
              <a:gdLst/>
              <a:ahLst/>
              <a:cxnLst/>
              <a:rect l="l" t="t" r="r" b="b"/>
              <a:pathLst>
                <a:path w="10557" h="1379" extrusionOk="0">
                  <a:moveTo>
                    <a:pt x="5277" y="1"/>
                  </a:moveTo>
                  <a:cubicBezTo>
                    <a:pt x="2781" y="1"/>
                    <a:pt x="677" y="581"/>
                    <a:pt x="1" y="1378"/>
                  </a:cubicBezTo>
                  <a:lnTo>
                    <a:pt x="10557" y="1378"/>
                  </a:lnTo>
                  <a:cubicBezTo>
                    <a:pt x="9881" y="581"/>
                    <a:pt x="7773" y="1"/>
                    <a:pt x="5277" y="1"/>
                  </a:cubicBezTo>
                  <a:close/>
                </a:path>
              </a:pathLst>
            </a:custGeom>
            <a:solidFill>
              <a:srgbClr val="C6D7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612;p38">
              <a:extLst>
                <a:ext uri="{FF2B5EF4-FFF2-40B4-BE49-F238E27FC236}">
                  <a16:creationId xmlns:a16="http://schemas.microsoft.com/office/drawing/2014/main" id="{4BB45D34-9860-40D3-A7D4-0ADFF158C2FF}"/>
                </a:ext>
              </a:extLst>
            </p:cNvPr>
            <p:cNvSpPr/>
            <p:nvPr/>
          </p:nvSpPr>
          <p:spPr>
            <a:xfrm>
              <a:off x="1665575" y="1791800"/>
              <a:ext cx="287000" cy="23000"/>
            </a:xfrm>
            <a:custGeom>
              <a:avLst/>
              <a:gdLst/>
              <a:ahLst/>
              <a:cxnLst/>
              <a:rect l="l" t="t" r="r" b="b"/>
              <a:pathLst>
                <a:path w="11480" h="920" extrusionOk="0">
                  <a:moveTo>
                    <a:pt x="11257" y="1"/>
                  </a:moveTo>
                  <a:cubicBezTo>
                    <a:pt x="11254" y="1"/>
                    <a:pt x="11252" y="1"/>
                    <a:pt x="11250" y="1"/>
                  </a:cubicBezTo>
                  <a:lnTo>
                    <a:pt x="230" y="1"/>
                  </a:lnTo>
                  <a:cubicBezTo>
                    <a:pt x="105" y="1"/>
                    <a:pt x="0" y="101"/>
                    <a:pt x="0" y="231"/>
                  </a:cubicBezTo>
                  <a:lnTo>
                    <a:pt x="0" y="690"/>
                  </a:lnTo>
                  <a:cubicBezTo>
                    <a:pt x="0" y="815"/>
                    <a:pt x="105" y="919"/>
                    <a:pt x="230" y="919"/>
                  </a:cubicBezTo>
                  <a:lnTo>
                    <a:pt x="11250" y="919"/>
                  </a:lnTo>
                  <a:cubicBezTo>
                    <a:pt x="11375" y="919"/>
                    <a:pt x="11479" y="815"/>
                    <a:pt x="11479" y="690"/>
                  </a:cubicBezTo>
                  <a:lnTo>
                    <a:pt x="11479" y="231"/>
                  </a:lnTo>
                  <a:cubicBezTo>
                    <a:pt x="11479" y="104"/>
                    <a:pt x="11379" y="1"/>
                    <a:pt x="11257" y="1"/>
                  </a:cubicBezTo>
                  <a:close/>
                </a:path>
              </a:pathLst>
            </a:custGeom>
            <a:solidFill>
              <a:srgbClr val="E6C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613;p38">
              <a:extLst>
                <a:ext uri="{FF2B5EF4-FFF2-40B4-BE49-F238E27FC236}">
                  <a16:creationId xmlns:a16="http://schemas.microsoft.com/office/drawing/2014/main" id="{C5B7D73F-9952-4BF8-93AB-B4ABD5DD5F5A}"/>
                </a:ext>
              </a:extLst>
            </p:cNvPr>
            <p:cNvSpPr/>
            <p:nvPr/>
          </p:nvSpPr>
          <p:spPr>
            <a:xfrm>
              <a:off x="1665575" y="1791825"/>
              <a:ext cx="287000" cy="22975"/>
            </a:xfrm>
            <a:custGeom>
              <a:avLst/>
              <a:gdLst/>
              <a:ahLst/>
              <a:cxnLst/>
              <a:rect l="l" t="t" r="r" b="b"/>
              <a:pathLst>
                <a:path w="11480" h="919" extrusionOk="0">
                  <a:moveTo>
                    <a:pt x="230" y="0"/>
                  </a:moveTo>
                  <a:cubicBezTo>
                    <a:pt x="105" y="0"/>
                    <a:pt x="0" y="104"/>
                    <a:pt x="0" y="230"/>
                  </a:cubicBezTo>
                  <a:lnTo>
                    <a:pt x="0" y="689"/>
                  </a:lnTo>
                  <a:cubicBezTo>
                    <a:pt x="0" y="814"/>
                    <a:pt x="105" y="918"/>
                    <a:pt x="230" y="918"/>
                  </a:cubicBezTo>
                  <a:lnTo>
                    <a:pt x="11250" y="918"/>
                  </a:lnTo>
                  <a:cubicBezTo>
                    <a:pt x="11375" y="918"/>
                    <a:pt x="11479" y="814"/>
                    <a:pt x="11479" y="689"/>
                  </a:cubicBezTo>
                  <a:lnTo>
                    <a:pt x="11479" y="459"/>
                  </a:lnTo>
                  <a:lnTo>
                    <a:pt x="2755" y="459"/>
                  </a:lnTo>
                  <a:cubicBezTo>
                    <a:pt x="2451" y="459"/>
                    <a:pt x="2451" y="0"/>
                    <a:pt x="2755" y="0"/>
                  </a:cubicBezTo>
                  <a:close/>
                </a:path>
              </a:pathLst>
            </a:custGeom>
            <a:solidFill>
              <a:srgbClr val="D19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614;p38">
              <a:extLst>
                <a:ext uri="{FF2B5EF4-FFF2-40B4-BE49-F238E27FC236}">
                  <a16:creationId xmlns:a16="http://schemas.microsoft.com/office/drawing/2014/main" id="{20B72C06-CD9B-4A21-BC06-6499E7D2E3D8}"/>
                </a:ext>
              </a:extLst>
            </p:cNvPr>
            <p:cNvSpPr/>
            <p:nvPr/>
          </p:nvSpPr>
          <p:spPr>
            <a:xfrm>
              <a:off x="1677575" y="1946775"/>
              <a:ext cx="263000" cy="11500"/>
            </a:xfrm>
            <a:custGeom>
              <a:avLst/>
              <a:gdLst/>
              <a:ahLst/>
              <a:cxnLst/>
              <a:rect l="l" t="t" r="r" b="b"/>
              <a:pathLst>
                <a:path w="10520" h="460" extrusionOk="0">
                  <a:moveTo>
                    <a:pt x="0" y="1"/>
                  </a:moveTo>
                  <a:cubicBezTo>
                    <a:pt x="30" y="159"/>
                    <a:pt x="84" y="314"/>
                    <a:pt x="167" y="460"/>
                  </a:cubicBezTo>
                  <a:lnTo>
                    <a:pt x="10356" y="460"/>
                  </a:lnTo>
                  <a:cubicBezTo>
                    <a:pt x="10436" y="318"/>
                    <a:pt x="10494" y="159"/>
                    <a:pt x="10519" y="1"/>
                  </a:cubicBezTo>
                  <a:close/>
                </a:path>
              </a:pathLst>
            </a:custGeom>
            <a:solidFill>
              <a:srgbClr val="B95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615;p38">
              <a:extLst>
                <a:ext uri="{FF2B5EF4-FFF2-40B4-BE49-F238E27FC236}">
                  <a16:creationId xmlns:a16="http://schemas.microsoft.com/office/drawing/2014/main" id="{9CD5876D-9EB4-410A-89E0-3967D6CFFA24}"/>
                </a:ext>
              </a:extLst>
            </p:cNvPr>
            <p:cNvSpPr/>
            <p:nvPr/>
          </p:nvSpPr>
          <p:spPr>
            <a:xfrm>
              <a:off x="1677575" y="1946775"/>
              <a:ext cx="62625" cy="11500"/>
            </a:xfrm>
            <a:custGeom>
              <a:avLst/>
              <a:gdLst/>
              <a:ahLst/>
              <a:cxnLst/>
              <a:rect l="l" t="t" r="r" b="b"/>
              <a:pathLst>
                <a:path w="2505" h="460" extrusionOk="0">
                  <a:moveTo>
                    <a:pt x="0" y="1"/>
                  </a:moveTo>
                  <a:cubicBezTo>
                    <a:pt x="30" y="159"/>
                    <a:pt x="84" y="318"/>
                    <a:pt x="167" y="460"/>
                  </a:cubicBezTo>
                  <a:lnTo>
                    <a:pt x="2505" y="460"/>
                  </a:lnTo>
                  <a:lnTo>
                    <a:pt x="2505" y="1"/>
                  </a:lnTo>
                  <a:close/>
                </a:path>
              </a:pathLst>
            </a:custGeom>
            <a:solidFill>
              <a:srgbClr val="A2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616;p38">
              <a:extLst>
                <a:ext uri="{FF2B5EF4-FFF2-40B4-BE49-F238E27FC236}">
                  <a16:creationId xmlns:a16="http://schemas.microsoft.com/office/drawing/2014/main" id="{34E880B5-FA97-45DC-8AF4-5D64A6FDADCB}"/>
                </a:ext>
              </a:extLst>
            </p:cNvPr>
            <p:cNvSpPr/>
            <p:nvPr/>
          </p:nvSpPr>
          <p:spPr>
            <a:xfrm>
              <a:off x="1677050" y="1758525"/>
              <a:ext cx="264025" cy="33325"/>
            </a:xfrm>
            <a:custGeom>
              <a:avLst/>
              <a:gdLst/>
              <a:ahLst/>
              <a:cxnLst/>
              <a:rect l="l" t="t" r="r" b="b"/>
              <a:pathLst>
                <a:path w="10561" h="1333" extrusionOk="0">
                  <a:moveTo>
                    <a:pt x="4091" y="1"/>
                  </a:moveTo>
                  <a:lnTo>
                    <a:pt x="4091" y="1"/>
                  </a:lnTo>
                  <a:cubicBezTo>
                    <a:pt x="2133" y="151"/>
                    <a:pt x="568" y="668"/>
                    <a:pt x="0" y="1332"/>
                  </a:cubicBezTo>
                  <a:lnTo>
                    <a:pt x="10561" y="1332"/>
                  </a:lnTo>
                  <a:cubicBezTo>
                    <a:pt x="10394" y="1148"/>
                    <a:pt x="10194" y="990"/>
                    <a:pt x="9972" y="873"/>
                  </a:cubicBezTo>
                  <a:lnTo>
                    <a:pt x="3411" y="873"/>
                  </a:lnTo>
                  <a:cubicBezTo>
                    <a:pt x="3110" y="873"/>
                    <a:pt x="3006" y="464"/>
                    <a:pt x="3277" y="330"/>
                  </a:cubicBezTo>
                  <a:cubicBezTo>
                    <a:pt x="3540" y="197"/>
                    <a:pt x="3811" y="88"/>
                    <a:pt x="4091" y="1"/>
                  </a:cubicBezTo>
                  <a:close/>
                </a:path>
              </a:pathLst>
            </a:custGeom>
            <a:solidFill>
              <a:srgbClr val="A0B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2617;p38">
            <a:extLst>
              <a:ext uri="{FF2B5EF4-FFF2-40B4-BE49-F238E27FC236}">
                <a16:creationId xmlns:a16="http://schemas.microsoft.com/office/drawing/2014/main" id="{20A8BCAD-0BB4-4619-BFD9-DF29E805D89B}"/>
              </a:ext>
            </a:extLst>
          </p:cNvPr>
          <p:cNvGrpSpPr/>
          <p:nvPr/>
        </p:nvGrpSpPr>
        <p:grpSpPr>
          <a:xfrm>
            <a:off x="5169299" y="4125737"/>
            <a:ext cx="589860" cy="731314"/>
            <a:chOff x="7207200" y="2772100"/>
            <a:chExt cx="296800" cy="367975"/>
          </a:xfrm>
        </p:grpSpPr>
        <p:sp>
          <p:nvSpPr>
            <p:cNvPr id="185" name="Google Shape;2618;p38">
              <a:extLst>
                <a:ext uri="{FF2B5EF4-FFF2-40B4-BE49-F238E27FC236}">
                  <a16:creationId xmlns:a16="http://schemas.microsoft.com/office/drawing/2014/main" id="{E4066163-DE2B-44E0-9A83-952F15B0F28B}"/>
                </a:ext>
              </a:extLst>
            </p:cNvPr>
            <p:cNvSpPr/>
            <p:nvPr/>
          </p:nvSpPr>
          <p:spPr>
            <a:xfrm>
              <a:off x="7219100" y="3104350"/>
              <a:ext cx="273100" cy="35725"/>
            </a:xfrm>
            <a:custGeom>
              <a:avLst/>
              <a:gdLst/>
              <a:ahLst/>
              <a:cxnLst/>
              <a:rect l="l" t="t" r="r" b="b"/>
              <a:pathLst>
                <a:path w="10924" h="1429" extrusionOk="0">
                  <a:moveTo>
                    <a:pt x="10924" y="0"/>
                  </a:moveTo>
                  <a:lnTo>
                    <a:pt x="0" y="5"/>
                  </a:lnTo>
                  <a:lnTo>
                    <a:pt x="0" y="1190"/>
                  </a:lnTo>
                  <a:cubicBezTo>
                    <a:pt x="0" y="1320"/>
                    <a:pt x="109" y="1428"/>
                    <a:pt x="242" y="1428"/>
                  </a:cubicBezTo>
                  <a:lnTo>
                    <a:pt x="10686" y="1428"/>
                  </a:lnTo>
                  <a:cubicBezTo>
                    <a:pt x="10815" y="1424"/>
                    <a:pt x="10924" y="1320"/>
                    <a:pt x="10924" y="1190"/>
                  </a:cubicBezTo>
                  <a:lnTo>
                    <a:pt x="10924" y="0"/>
                  </a:lnTo>
                  <a:close/>
                </a:path>
              </a:pathLst>
            </a:custGeom>
            <a:solidFill>
              <a:srgbClr val="554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619;p38">
              <a:extLst>
                <a:ext uri="{FF2B5EF4-FFF2-40B4-BE49-F238E27FC236}">
                  <a16:creationId xmlns:a16="http://schemas.microsoft.com/office/drawing/2014/main" id="{9B360119-36A4-4EA0-B087-536DC91EF18B}"/>
                </a:ext>
              </a:extLst>
            </p:cNvPr>
            <p:cNvSpPr/>
            <p:nvPr/>
          </p:nvSpPr>
          <p:spPr>
            <a:xfrm>
              <a:off x="7219100" y="3104450"/>
              <a:ext cx="273000" cy="23725"/>
            </a:xfrm>
            <a:custGeom>
              <a:avLst/>
              <a:gdLst/>
              <a:ahLst/>
              <a:cxnLst/>
              <a:rect l="l" t="t" r="r" b="b"/>
              <a:pathLst>
                <a:path w="10920" h="949" extrusionOk="0">
                  <a:moveTo>
                    <a:pt x="0" y="1"/>
                  </a:moveTo>
                  <a:lnTo>
                    <a:pt x="0" y="948"/>
                  </a:lnTo>
                  <a:lnTo>
                    <a:pt x="10920" y="948"/>
                  </a:lnTo>
                  <a:lnTo>
                    <a:pt x="10920" y="1"/>
                  </a:lnTo>
                  <a:close/>
                </a:path>
              </a:pathLst>
            </a:custGeom>
            <a:solidFill>
              <a:srgbClr val="3F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620;p38">
              <a:extLst>
                <a:ext uri="{FF2B5EF4-FFF2-40B4-BE49-F238E27FC236}">
                  <a16:creationId xmlns:a16="http://schemas.microsoft.com/office/drawing/2014/main" id="{AFD69440-B7ED-485A-A177-D40C97C35018}"/>
                </a:ext>
              </a:extLst>
            </p:cNvPr>
            <p:cNvSpPr/>
            <p:nvPr/>
          </p:nvSpPr>
          <p:spPr>
            <a:xfrm>
              <a:off x="7207200" y="2772100"/>
              <a:ext cx="296800" cy="344175"/>
            </a:xfrm>
            <a:custGeom>
              <a:avLst/>
              <a:gdLst/>
              <a:ahLst/>
              <a:cxnLst/>
              <a:rect l="l" t="t" r="r" b="b"/>
              <a:pathLst>
                <a:path w="11872" h="13767" extrusionOk="0">
                  <a:moveTo>
                    <a:pt x="476" y="0"/>
                  </a:moveTo>
                  <a:cubicBezTo>
                    <a:pt x="213" y="0"/>
                    <a:pt x="1" y="213"/>
                    <a:pt x="1" y="476"/>
                  </a:cubicBezTo>
                  <a:lnTo>
                    <a:pt x="1" y="13295"/>
                  </a:lnTo>
                  <a:cubicBezTo>
                    <a:pt x="1" y="13553"/>
                    <a:pt x="213" y="13766"/>
                    <a:pt x="476" y="13766"/>
                  </a:cubicBezTo>
                  <a:lnTo>
                    <a:pt x="11396" y="13766"/>
                  </a:lnTo>
                  <a:cubicBezTo>
                    <a:pt x="11659" y="13766"/>
                    <a:pt x="11872" y="13553"/>
                    <a:pt x="11872" y="13295"/>
                  </a:cubicBezTo>
                  <a:lnTo>
                    <a:pt x="11872" y="472"/>
                  </a:lnTo>
                  <a:cubicBezTo>
                    <a:pt x="11867" y="209"/>
                    <a:pt x="11659" y="0"/>
                    <a:pt x="11396" y="0"/>
                  </a:cubicBezTo>
                  <a:close/>
                </a:path>
              </a:pathLst>
            </a:custGeom>
            <a:solidFill>
              <a:srgbClr val="FA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621;p38">
              <a:extLst>
                <a:ext uri="{FF2B5EF4-FFF2-40B4-BE49-F238E27FC236}">
                  <a16:creationId xmlns:a16="http://schemas.microsoft.com/office/drawing/2014/main" id="{9AB83B49-356C-4908-A11E-F6500DDBD420}"/>
                </a:ext>
              </a:extLst>
            </p:cNvPr>
            <p:cNvSpPr/>
            <p:nvPr/>
          </p:nvSpPr>
          <p:spPr>
            <a:xfrm>
              <a:off x="7207200" y="2795775"/>
              <a:ext cx="296800" cy="320500"/>
            </a:xfrm>
            <a:custGeom>
              <a:avLst/>
              <a:gdLst/>
              <a:ahLst/>
              <a:cxnLst/>
              <a:rect l="l" t="t" r="r" b="b"/>
              <a:pathLst>
                <a:path w="11872" h="12820" extrusionOk="0">
                  <a:moveTo>
                    <a:pt x="1" y="1"/>
                  </a:moveTo>
                  <a:lnTo>
                    <a:pt x="1" y="12348"/>
                  </a:lnTo>
                  <a:cubicBezTo>
                    <a:pt x="1" y="12606"/>
                    <a:pt x="213" y="12819"/>
                    <a:pt x="476" y="12819"/>
                  </a:cubicBezTo>
                  <a:lnTo>
                    <a:pt x="11396" y="12819"/>
                  </a:lnTo>
                  <a:cubicBezTo>
                    <a:pt x="11659" y="12819"/>
                    <a:pt x="11872" y="12606"/>
                    <a:pt x="11872" y="12348"/>
                  </a:cubicBezTo>
                  <a:lnTo>
                    <a:pt x="1900" y="12348"/>
                  </a:lnTo>
                  <a:cubicBezTo>
                    <a:pt x="1115" y="12348"/>
                    <a:pt x="476" y="11709"/>
                    <a:pt x="476" y="10920"/>
                  </a:cubicBezTo>
                  <a:lnTo>
                    <a:pt x="476" y="1"/>
                  </a:lnTo>
                  <a:close/>
                </a:path>
              </a:pathLst>
            </a:custGeom>
            <a:solidFill>
              <a:srgbClr val="F7D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622;p38">
              <a:extLst>
                <a:ext uri="{FF2B5EF4-FFF2-40B4-BE49-F238E27FC236}">
                  <a16:creationId xmlns:a16="http://schemas.microsoft.com/office/drawing/2014/main" id="{CA72F0C5-F001-4225-8BB3-DFC92AB74551}"/>
                </a:ext>
              </a:extLst>
            </p:cNvPr>
            <p:cNvSpPr/>
            <p:nvPr/>
          </p:nvSpPr>
          <p:spPr>
            <a:xfrm>
              <a:off x="7246750" y="2816550"/>
              <a:ext cx="34675" cy="29775"/>
            </a:xfrm>
            <a:custGeom>
              <a:avLst/>
              <a:gdLst/>
              <a:ahLst/>
              <a:cxnLst/>
              <a:rect l="l" t="t" r="r" b="b"/>
              <a:pathLst>
                <a:path w="1387" h="1191" extrusionOk="0">
                  <a:moveTo>
                    <a:pt x="794" y="0"/>
                  </a:moveTo>
                  <a:cubicBezTo>
                    <a:pt x="263" y="0"/>
                    <a:pt x="0" y="639"/>
                    <a:pt x="376" y="1015"/>
                  </a:cubicBezTo>
                  <a:cubicBezTo>
                    <a:pt x="496" y="1136"/>
                    <a:pt x="644" y="1190"/>
                    <a:pt x="790" y="1190"/>
                  </a:cubicBezTo>
                  <a:cubicBezTo>
                    <a:pt x="1094" y="1190"/>
                    <a:pt x="1386" y="953"/>
                    <a:pt x="1386" y="597"/>
                  </a:cubicBezTo>
                  <a:cubicBezTo>
                    <a:pt x="1386" y="268"/>
                    <a:pt x="1119" y="0"/>
                    <a:pt x="794"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623;p38">
              <a:extLst>
                <a:ext uri="{FF2B5EF4-FFF2-40B4-BE49-F238E27FC236}">
                  <a16:creationId xmlns:a16="http://schemas.microsoft.com/office/drawing/2014/main" id="{35CB1AC2-4F7D-4B36-BF25-902193C64F0D}"/>
                </a:ext>
              </a:extLst>
            </p:cNvPr>
            <p:cNvSpPr/>
            <p:nvPr/>
          </p:nvSpPr>
          <p:spPr>
            <a:xfrm>
              <a:off x="7254675" y="2890750"/>
              <a:ext cx="201850" cy="130550"/>
            </a:xfrm>
            <a:custGeom>
              <a:avLst/>
              <a:gdLst/>
              <a:ahLst/>
              <a:cxnLst/>
              <a:rect l="l" t="t" r="r" b="b"/>
              <a:pathLst>
                <a:path w="8074" h="5222" extrusionOk="0">
                  <a:moveTo>
                    <a:pt x="1" y="0"/>
                  </a:moveTo>
                  <a:lnTo>
                    <a:pt x="1" y="4750"/>
                  </a:lnTo>
                  <a:cubicBezTo>
                    <a:pt x="1" y="5009"/>
                    <a:pt x="214" y="5222"/>
                    <a:pt x="477" y="5222"/>
                  </a:cubicBezTo>
                  <a:lnTo>
                    <a:pt x="7598" y="5222"/>
                  </a:lnTo>
                  <a:cubicBezTo>
                    <a:pt x="7861" y="5222"/>
                    <a:pt x="8073" y="5009"/>
                    <a:pt x="8073" y="4750"/>
                  </a:cubicBezTo>
                  <a:lnTo>
                    <a:pt x="8073" y="0"/>
                  </a:lnTo>
                  <a:close/>
                </a:path>
              </a:pathLst>
            </a:custGeom>
            <a:solidFill>
              <a:srgbClr val="554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624;p38">
              <a:extLst>
                <a:ext uri="{FF2B5EF4-FFF2-40B4-BE49-F238E27FC236}">
                  <a16:creationId xmlns:a16="http://schemas.microsoft.com/office/drawing/2014/main" id="{A3ED5736-9DE2-4573-A961-243FB03DD729}"/>
                </a:ext>
              </a:extLst>
            </p:cNvPr>
            <p:cNvSpPr/>
            <p:nvPr/>
          </p:nvSpPr>
          <p:spPr>
            <a:xfrm>
              <a:off x="7266575" y="2890750"/>
              <a:ext cx="178050" cy="118775"/>
            </a:xfrm>
            <a:custGeom>
              <a:avLst/>
              <a:gdLst/>
              <a:ahLst/>
              <a:cxnLst/>
              <a:rect l="l" t="t" r="r" b="b"/>
              <a:pathLst>
                <a:path w="7122" h="4751" extrusionOk="0">
                  <a:moveTo>
                    <a:pt x="1" y="0"/>
                  </a:moveTo>
                  <a:lnTo>
                    <a:pt x="1" y="4750"/>
                  </a:lnTo>
                  <a:lnTo>
                    <a:pt x="7122" y="4750"/>
                  </a:lnTo>
                  <a:lnTo>
                    <a:pt x="7122" y="0"/>
                  </a:lnTo>
                  <a:close/>
                </a:path>
              </a:pathLst>
            </a:custGeom>
            <a:solidFill>
              <a:srgbClr val="3F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625;p38">
              <a:extLst>
                <a:ext uri="{FF2B5EF4-FFF2-40B4-BE49-F238E27FC236}">
                  <a16:creationId xmlns:a16="http://schemas.microsoft.com/office/drawing/2014/main" id="{8924E12E-C509-4070-BBEC-DB918201FB31}"/>
                </a:ext>
              </a:extLst>
            </p:cNvPr>
            <p:cNvSpPr/>
            <p:nvPr/>
          </p:nvSpPr>
          <p:spPr>
            <a:xfrm>
              <a:off x="7266575" y="2896700"/>
              <a:ext cx="178050" cy="11900"/>
            </a:xfrm>
            <a:custGeom>
              <a:avLst/>
              <a:gdLst/>
              <a:ahLst/>
              <a:cxnLst/>
              <a:rect l="l" t="t" r="r" b="b"/>
              <a:pathLst>
                <a:path w="7122" h="476" extrusionOk="0">
                  <a:moveTo>
                    <a:pt x="1" y="0"/>
                  </a:moveTo>
                  <a:lnTo>
                    <a:pt x="1" y="476"/>
                  </a:lnTo>
                  <a:lnTo>
                    <a:pt x="7122" y="476"/>
                  </a:lnTo>
                  <a:lnTo>
                    <a:pt x="7122" y="0"/>
                  </a:lnTo>
                  <a:close/>
                </a:path>
              </a:pathLst>
            </a:custGeom>
            <a:solidFill>
              <a:srgbClr val="2A1F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626;p38">
              <a:extLst>
                <a:ext uri="{FF2B5EF4-FFF2-40B4-BE49-F238E27FC236}">
                  <a16:creationId xmlns:a16="http://schemas.microsoft.com/office/drawing/2014/main" id="{BD479A02-ECE0-40E6-884D-5D4B3541C4B9}"/>
                </a:ext>
              </a:extLst>
            </p:cNvPr>
            <p:cNvSpPr/>
            <p:nvPr/>
          </p:nvSpPr>
          <p:spPr>
            <a:xfrm>
              <a:off x="7444600" y="2896700"/>
              <a:ext cx="11925" cy="11900"/>
            </a:xfrm>
            <a:custGeom>
              <a:avLst/>
              <a:gdLst/>
              <a:ahLst/>
              <a:cxnLst/>
              <a:rect l="l" t="t" r="r" b="b"/>
              <a:pathLst>
                <a:path w="477" h="476" extrusionOk="0">
                  <a:moveTo>
                    <a:pt x="1" y="0"/>
                  </a:moveTo>
                  <a:lnTo>
                    <a:pt x="1" y="476"/>
                  </a:lnTo>
                  <a:lnTo>
                    <a:pt x="476" y="476"/>
                  </a:lnTo>
                  <a:lnTo>
                    <a:pt x="476" y="0"/>
                  </a:lnTo>
                  <a:close/>
                </a:path>
              </a:pathLst>
            </a:custGeom>
            <a:solidFill>
              <a:srgbClr val="3F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627;p38">
              <a:extLst>
                <a:ext uri="{FF2B5EF4-FFF2-40B4-BE49-F238E27FC236}">
                  <a16:creationId xmlns:a16="http://schemas.microsoft.com/office/drawing/2014/main" id="{E58AA41E-2CF4-4A42-9B18-911B21A0F684}"/>
                </a:ext>
              </a:extLst>
            </p:cNvPr>
            <p:cNvSpPr/>
            <p:nvPr/>
          </p:nvSpPr>
          <p:spPr>
            <a:xfrm>
              <a:off x="7254675" y="2896700"/>
              <a:ext cx="11925" cy="11900"/>
            </a:xfrm>
            <a:custGeom>
              <a:avLst/>
              <a:gdLst/>
              <a:ahLst/>
              <a:cxnLst/>
              <a:rect l="l" t="t" r="r" b="b"/>
              <a:pathLst>
                <a:path w="477" h="476" extrusionOk="0">
                  <a:moveTo>
                    <a:pt x="1" y="0"/>
                  </a:moveTo>
                  <a:lnTo>
                    <a:pt x="1" y="476"/>
                  </a:lnTo>
                  <a:lnTo>
                    <a:pt x="477" y="476"/>
                  </a:lnTo>
                  <a:lnTo>
                    <a:pt x="477" y="0"/>
                  </a:lnTo>
                  <a:close/>
                </a:path>
              </a:pathLst>
            </a:custGeom>
            <a:solidFill>
              <a:srgbClr val="3F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628;p38">
              <a:extLst>
                <a:ext uri="{FF2B5EF4-FFF2-40B4-BE49-F238E27FC236}">
                  <a16:creationId xmlns:a16="http://schemas.microsoft.com/office/drawing/2014/main" id="{6011057C-7E53-4686-9F0C-EE74EFD5C16F}"/>
                </a:ext>
              </a:extLst>
            </p:cNvPr>
            <p:cNvSpPr/>
            <p:nvPr/>
          </p:nvSpPr>
          <p:spPr>
            <a:xfrm>
              <a:off x="7246750" y="3062925"/>
              <a:ext cx="217700" cy="11925"/>
            </a:xfrm>
            <a:custGeom>
              <a:avLst/>
              <a:gdLst/>
              <a:ahLst/>
              <a:cxnLst/>
              <a:rect l="l" t="t" r="r" b="b"/>
              <a:pathLst>
                <a:path w="8708" h="477" extrusionOk="0">
                  <a:moveTo>
                    <a:pt x="318" y="0"/>
                  </a:moveTo>
                  <a:cubicBezTo>
                    <a:pt x="0" y="0"/>
                    <a:pt x="0" y="476"/>
                    <a:pt x="318" y="476"/>
                  </a:cubicBezTo>
                  <a:lnTo>
                    <a:pt x="8390" y="476"/>
                  </a:lnTo>
                  <a:cubicBezTo>
                    <a:pt x="8708" y="476"/>
                    <a:pt x="8708" y="0"/>
                    <a:pt x="8390"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629;p38">
              <a:extLst>
                <a:ext uri="{FF2B5EF4-FFF2-40B4-BE49-F238E27FC236}">
                  <a16:creationId xmlns:a16="http://schemas.microsoft.com/office/drawing/2014/main" id="{9A45E4DB-13A6-40EA-B0EA-57C4C927460F}"/>
                </a:ext>
              </a:extLst>
            </p:cNvPr>
            <p:cNvSpPr/>
            <p:nvPr/>
          </p:nvSpPr>
          <p:spPr>
            <a:xfrm>
              <a:off x="7207200" y="2772100"/>
              <a:ext cx="296800" cy="23700"/>
            </a:xfrm>
            <a:custGeom>
              <a:avLst/>
              <a:gdLst/>
              <a:ahLst/>
              <a:cxnLst/>
              <a:rect l="l" t="t" r="r" b="b"/>
              <a:pathLst>
                <a:path w="11872" h="948" extrusionOk="0">
                  <a:moveTo>
                    <a:pt x="476" y="0"/>
                  </a:moveTo>
                  <a:cubicBezTo>
                    <a:pt x="213" y="0"/>
                    <a:pt x="1" y="213"/>
                    <a:pt x="1" y="476"/>
                  </a:cubicBezTo>
                  <a:lnTo>
                    <a:pt x="1" y="948"/>
                  </a:lnTo>
                  <a:lnTo>
                    <a:pt x="11872" y="948"/>
                  </a:lnTo>
                  <a:lnTo>
                    <a:pt x="11872" y="472"/>
                  </a:lnTo>
                  <a:cubicBezTo>
                    <a:pt x="11867" y="209"/>
                    <a:pt x="11659" y="0"/>
                    <a:pt x="11396" y="0"/>
                  </a:cubicBezTo>
                  <a:close/>
                </a:path>
              </a:pathLst>
            </a:custGeom>
            <a:solidFill>
              <a:srgbClr val="554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630;p38">
              <a:extLst>
                <a:ext uri="{FF2B5EF4-FFF2-40B4-BE49-F238E27FC236}">
                  <a16:creationId xmlns:a16="http://schemas.microsoft.com/office/drawing/2014/main" id="{F289B23B-4942-4A99-8AD4-E13E77AE35F9}"/>
                </a:ext>
              </a:extLst>
            </p:cNvPr>
            <p:cNvSpPr/>
            <p:nvPr/>
          </p:nvSpPr>
          <p:spPr>
            <a:xfrm>
              <a:off x="7207200" y="2783875"/>
              <a:ext cx="296800" cy="11925"/>
            </a:xfrm>
            <a:custGeom>
              <a:avLst/>
              <a:gdLst/>
              <a:ahLst/>
              <a:cxnLst/>
              <a:rect l="l" t="t" r="r" b="b"/>
              <a:pathLst>
                <a:path w="11872" h="477" extrusionOk="0">
                  <a:moveTo>
                    <a:pt x="1" y="1"/>
                  </a:moveTo>
                  <a:lnTo>
                    <a:pt x="1" y="477"/>
                  </a:lnTo>
                  <a:lnTo>
                    <a:pt x="11872" y="477"/>
                  </a:lnTo>
                  <a:lnTo>
                    <a:pt x="11872" y="1"/>
                  </a:lnTo>
                  <a:close/>
                </a:path>
              </a:pathLst>
            </a:custGeom>
            <a:solidFill>
              <a:srgbClr val="3F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631;p38">
              <a:extLst>
                <a:ext uri="{FF2B5EF4-FFF2-40B4-BE49-F238E27FC236}">
                  <a16:creationId xmlns:a16="http://schemas.microsoft.com/office/drawing/2014/main" id="{601D94E5-FA2E-4E0C-A290-E0D8884B6697}"/>
                </a:ext>
              </a:extLst>
            </p:cNvPr>
            <p:cNvSpPr/>
            <p:nvPr/>
          </p:nvSpPr>
          <p:spPr>
            <a:xfrm>
              <a:off x="7207200" y="2861100"/>
              <a:ext cx="296800" cy="11925"/>
            </a:xfrm>
            <a:custGeom>
              <a:avLst/>
              <a:gdLst/>
              <a:ahLst/>
              <a:cxnLst/>
              <a:rect l="l" t="t" r="r" b="b"/>
              <a:pathLst>
                <a:path w="11872" h="477" extrusionOk="0">
                  <a:moveTo>
                    <a:pt x="1" y="1"/>
                  </a:moveTo>
                  <a:lnTo>
                    <a:pt x="1" y="477"/>
                  </a:lnTo>
                  <a:lnTo>
                    <a:pt x="11872" y="477"/>
                  </a:lnTo>
                  <a:lnTo>
                    <a:pt x="11872" y="1"/>
                  </a:lnTo>
                  <a:close/>
                </a:path>
              </a:pathLst>
            </a:custGeom>
            <a:solidFill>
              <a:srgbClr val="F3C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632;p38">
              <a:extLst>
                <a:ext uri="{FF2B5EF4-FFF2-40B4-BE49-F238E27FC236}">
                  <a16:creationId xmlns:a16="http://schemas.microsoft.com/office/drawing/2014/main" id="{B8C4B009-8A0D-427C-A1C4-0F4BE6497C99}"/>
                </a:ext>
              </a:extLst>
            </p:cNvPr>
            <p:cNvSpPr/>
            <p:nvPr/>
          </p:nvSpPr>
          <p:spPr>
            <a:xfrm>
              <a:off x="7242900" y="2873000"/>
              <a:ext cx="225525" cy="23725"/>
            </a:xfrm>
            <a:custGeom>
              <a:avLst/>
              <a:gdLst/>
              <a:ahLst/>
              <a:cxnLst/>
              <a:rect l="l" t="t" r="r" b="b"/>
              <a:pathLst>
                <a:path w="9021" h="949" extrusionOk="0">
                  <a:moveTo>
                    <a:pt x="472" y="1"/>
                  </a:moveTo>
                  <a:cubicBezTo>
                    <a:pt x="209" y="1"/>
                    <a:pt x="0" y="209"/>
                    <a:pt x="0" y="472"/>
                  </a:cubicBezTo>
                  <a:cubicBezTo>
                    <a:pt x="0" y="735"/>
                    <a:pt x="209" y="948"/>
                    <a:pt x="472" y="948"/>
                  </a:cubicBezTo>
                  <a:lnTo>
                    <a:pt x="8544" y="948"/>
                  </a:lnTo>
                  <a:cubicBezTo>
                    <a:pt x="8807" y="948"/>
                    <a:pt x="9020" y="735"/>
                    <a:pt x="9020" y="472"/>
                  </a:cubicBezTo>
                  <a:cubicBezTo>
                    <a:pt x="9020" y="209"/>
                    <a:pt x="8807" y="1"/>
                    <a:pt x="8544" y="1"/>
                  </a:cubicBezTo>
                  <a:close/>
                </a:path>
              </a:pathLst>
            </a:custGeom>
            <a:solidFill>
              <a:srgbClr val="B95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633;p38">
              <a:extLst>
                <a:ext uri="{FF2B5EF4-FFF2-40B4-BE49-F238E27FC236}">
                  <a16:creationId xmlns:a16="http://schemas.microsoft.com/office/drawing/2014/main" id="{6350CFBF-01E4-4FC1-A933-36C9943C4C8A}"/>
                </a:ext>
              </a:extLst>
            </p:cNvPr>
            <p:cNvSpPr/>
            <p:nvPr/>
          </p:nvSpPr>
          <p:spPr>
            <a:xfrm>
              <a:off x="7242775" y="2884800"/>
              <a:ext cx="225650" cy="11925"/>
            </a:xfrm>
            <a:custGeom>
              <a:avLst/>
              <a:gdLst/>
              <a:ahLst/>
              <a:cxnLst/>
              <a:rect l="l" t="t" r="r" b="b"/>
              <a:pathLst>
                <a:path w="9026" h="477" extrusionOk="0">
                  <a:moveTo>
                    <a:pt x="1" y="0"/>
                  </a:moveTo>
                  <a:cubicBezTo>
                    <a:pt x="1" y="263"/>
                    <a:pt x="214" y="476"/>
                    <a:pt x="477" y="476"/>
                  </a:cubicBezTo>
                  <a:lnTo>
                    <a:pt x="8549" y="476"/>
                  </a:lnTo>
                  <a:cubicBezTo>
                    <a:pt x="8812" y="476"/>
                    <a:pt x="9025" y="263"/>
                    <a:pt x="9021" y="0"/>
                  </a:cubicBezTo>
                  <a:close/>
                </a:path>
              </a:pathLst>
            </a:custGeom>
            <a:solidFill>
              <a:srgbClr val="A2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634;p38">
              <a:extLst>
                <a:ext uri="{FF2B5EF4-FFF2-40B4-BE49-F238E27FC236}">
                  <a16:creationId xmlns:a16="http://schemas.microsoft.com/office/drawing/2014/main" id="{284281FF-0504-4E88-8D0F-5B2AD2A4FDA4}"/>
                </a:ext>
              </a:extLst>
            </p:cNvPr>
            <p:cNvSpPr/>
            <p:nvPr/>
          </p:nvSpPr>
          <p:spPr>
            <a:xfrm>
              <a:off x="7207200" y="3039125"/>
              <a:ext cx="296800" cy="11925"/>
            </a:xfrm>
            <a:custGeom>
              <a:avLst/>
              <a:gdLst/>
              <a:ahLst/>
              <a:cxnLst/>
              <a:rect l="l" t="t" r="r" b="b"/>
              <a:pathLst>
                <a:path w="11872" h="477" extrusionOk="0">
                  <a:moveTo>
                    <a:pt x="1" y="1"/>
                  </a:moveTo>
                  <a:lnTo>
                    <a:pt x="1" y="477"/>
                  </a:lnTo>
                  <a:lnTo>
                    <a:pt x="11872" y="477"/>
                  </a:lnTo>
                  <a:lnTo>
                    <a:pt x="11872" y="1"/>
                  </a:lnTo>
                  <a:close/>
                </a:path>
              </a:pathLst>
            </a:custGeom>
            <a:solidFill>
              <a:srgbClr val="F3C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635;p38">
              <a:extLst>
                <a:ext uri="{FF2B5EF4-FFF2-40B4-BE49-F238E27FC236}">
                  <a16:creationId xmlns:a16="http://schemas.microsoft.com/office/drawing/2014/main" id="{ECB53136-48A0-44D8-8251-FC4B489D7859}"/>
                </a:ext>
              </a:extLst>
            </p:cNvPr>
            <p:cNvSpPr/>
            <p:nvPr/>
          </p:nvSpPr>
          <p:spPr>
            <a:xfrm>
              <a:off x="7246750" y="3062925"/>
              <a:ext cx="25800" cy="11925"/>
            </a:xfrm>
            <a:custGeom>
              <a:avLst/>
              <a:gdLst/>
              <a:ahLst/>
              <a:cxnLst/>
              <a:rect l="l" t="t" r="r" b="b"/>
              <a:pathLst>
                <a:path w="1032" h="477" extrusionOk="0">
                  <a:moveTo>
                    <a:pt x="318" y="0"/>
                  </a:moveTo>
                  <a:cubicBezTo>
                    <a:pt x="0" y="0"/>
                    <a:pt x="0" y="472"/>
                    <a:pt x="318" y="476"/>
                  </a:cubicBezTo>
                  <a:lnTo>
                    <a:pt x="1031" y="476"/>
                  </a:lnTo>
                  <a:lnTo>
                    <a:pt x="1031" y="0"/>
                  </a:lnTo>
                  <a:close/>
                </a:path>
              </a:pathLst>
            </a:custGeom>
            <a:solidFill>
              <a:srgbClr val="A2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636;p38">
              <a:extLst>
                <a:ext uri="{FF2B5EF4-FFF2-40B4-BE49-F238E27FC236}">
                  <a16:creationId xmlns:a16="http://schemas.microsoft.com/office/drawing/2014/main" id="{4C308EDC-E390-462E-8DFB-800E2FBF3DE3}"/>
                </a:ext>
              </a:extLst>
            </p:cNvPr>
            <p:cNvSpPr/>
            <p:nvPr/>
          </p:nvSpPr>
          <p:spPr>
            <a:xfrm>
              <a:off x="7438650" y="3062825"/>
              <a:ext cx="25800" cy="11925"/>
            </a:xfrm>
            <a:custGeom>
              <a:avLst/>
              <a:gdLst/>
              <a:ahLst/>
              <a:cxnLst/>
              <a:rect l="l" t="t" r="r" b="b"/>
              <a:pathLst>
                <a:path w="1032" h="477" extrusionOk="0">
                  <a:moveTo>
                    <a:pt x="1" y="0"/>
                  </a:moveTo>
                  <a:lnTo>
                    <a:pt x="1" y="476"/>
                  </a:lnTo>
                  <a:lnTo>
                    <a:pt x="714" y="476"/>
                  </a:lnTo>
                  <a:cubicBezTo>
                    <a:pt x="1032" y="476"/>
                    <a:pt x="1032" y="0"/>
                    <a:pt x="714" y="0"/>
                  </a:cubicBezTo>
                  <a:close/>
                </a:path>
              </a:pathLst>
            </a:custGeom>
            <a:solidFill>
              <a:srgbClr val="A2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637;p38">
              <a:extLst>
                <a:ext uri="{FF2B5EF4-FFF2-40B4-BE49-F238E27FC236}">
                  <a16:creationId xmlns:a16="http://schemas.microsoft.com/office/drawing/2014/main" id="{CC7860D7-56AD-41C3-8E12-48DB5F15875B}"/>
                </a:ext>
              </a:extLst>
            </p:cNvPr>
            <p:cNvSpPr/>
            <p:nvPr/>
          </p:nvSpPr>
          <p:spPr>
            <a:xfrm>
              <a:off x="7207200" y="2861100"/>
              <a:ext cx="11925" cy="11925"/>
            </a:xfrm>
            <a:custGeom>
              <a:avLst/>
              <a:gdLst/>
              <a:ahLst/>
              <a:cxnLst/>
              <a:rect l="l" t="t" r="r" b="b"/>
              <a:pathLst>
                <a:path w="477" h="477" extrusionOk="0">
                  <a:moveTo>
                    <a:pt x="1" y="1"/>
                  </a:moveTo>
                  <a:lnTo>
                    <a:pt x="1" y="477"/>
                  </a:lnTo>
                  <a:lnTo>
                    <a:pt x="476" y="477"/>
                  </a:lnTo>
                  <a:lnTo>
                    <a:pt x="476" y="1"/>
                  </a:lnTo>
                  <a:close/>
                </a:path>
              </a:pathLst>
            </a:custGeom>
            <a:solidFill>
              <a:srgbClr val="E7A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638;p38">
              <a:extLst>
                <a:ext uri="{FF2B5EF4-FFF2-40B4-BE49-F238E27FC236}">
                  <a16:creationId xmlns:a16="http://schemas.microsoft.com/office/drawing/2014/main" id="{6977D0E4-9DFF-4AC1-9E0F-140CD73AB424}"/>
                </a:ext>
              </a:extLst>
            </p:cNvPr>
            <p:cNvSpPr/>
            <p:nvPr/>
          </p:nvSpPr>
          <p:spPr>
            <a:xfrm>
              <a:off x="7207200" y="3039125"/>
              <a:ext cx="11925" cy="11925"/>
            </a:xfrm>
            <a:custGeom>
              <a:avLst/>
              <a:gdLst/>
              <a:ahLst/>
              <a:cxnLst/>
              <a:rect l="l" t="t" r="r" b="b"/>
              <a:pathLst>
                <a:path w="477" h="477" extrusionOk="0">
                  <a:moveTo>
                    <a:pt x="1" y="1"/>
                  </a:moveTo>
                  <a:lnTo>
                    <a:pt x="1" y="477"/>
                  </a:lnTo>
                  <a:lnTo>
                    <a:pt x="476" y="477"/>
                  </a:lnTo>
                  <a:lnTo>
                    <a:pt x="476" y="1"/>
                  </a:lnTo>
                  <a:close/>
                </a:path>
              </a:pathLst>
            </a:custGeom>
            <a:solidFill>
              <a:srgbClr val="E7A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639;p38">
              <a:extLst>
                <a:ext uri="{FF2B5EF4-FFF2-40B4-BE49-F238E27FC236}">
                  <a16:creationId xmlns:a16="http://schemas.microsoft.com/office/drawing/2014/main" id="{0233ECE4-7084-4A58-8D65-E4086D14233E}"/>
                </a:ext>
              </a:extLst>
            </p:cNvPr>
            <p:cNvSpPr/>
            <p:nvPr/>
          </p:nvSpPr>
          <p:spPr>
            <a:xfrm>
              <a:off x="7248625" y="2817900"/>
              <a:ext cx="31450" cy="28425"/>
            </a:xfrm>
            <a:custGeom>
              <a:avLst/>
              <a:gdLst/>
              <a:ahLst/>
              <a:cxnLst/>
              <a:rect l="l" t="t" r="r" b="b"/>
              <a:pathLst>
                <a:path w="1258" h="1137" extrusionOk="0">
                  <a:moveTo>
                    <a:pt x="472" y="1"/>
                  </a:moveTo>
                  <a:lnTo>
                    <a:pt x="472" y="1"/>
                  </a:lnTo>
                  <a:cubicBezTo>
                    <a:pt x="92" y="168"/>
                    <a:pt x="1" y="669"/>
                    <a:pt x="293" y="961"/>
                  </a:cubicBezTo>
                  <a:cubicBezTo>
                    <a:pt x="412" y="1080"/>
                    <a:pt x="564" y="1136"/>
                    <a:pt x="714" y="1136"/>
                  </a:cubicBezTo>
                  <a:cubicBezTo>
                    <a:pt x="936" y="1136"/>
                    <a:pt x="1155" y="1012"/>
                    <a:pt x="1257" y="785"/>
                  </a:cubicBezTo>
                  <a:lnTo>
                    <a:pt x="1257" y="785"/>
                  </a:lnTo>
                  <a:cubicBezTo>
                    <a:pt x="1182" y="819"/>
                    <a:pt x="1098" y="835"/>
                    <a:pt x="1015" y="840"/>
                  </a:cubicBezTo>
                  <a:cubicBezTo>
                    <a:pt x="585" y="840"/>
                    <a:pt x="297" y="393"/>
                    <a:pt x="472" y="1"/>
                  </a:cubicBezTo>
                  <a:close/>
                </a:path>
              </a:pathLst>
            </a:custGeom>
            <a:solidFill>
              <a:srgbClr val="A2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640;p38">
              <a:extLst>
                <a:ext uri="{FF2B5EF4-FFF2-40B4-BE49-F238E27FC236}">
                  <a16:creationId xmlns:a16="http://schemas.microsoft.com/office/drawing/2014/main" id="{4F0D4EDA-A51E-44C9-8D5F-794A13FB04D2}"/>
                </a:ext>
              </a:extLst>
            </p:cNvPr>
            <p:cNvSpPr/>
            <p:nvPr/>
          </p:nvSpPr>
          <p:spPr>
            <a:xfrm>
              <a:off x="7306125" y="2816550"/>
              <a:ext cx="34675" cy="29775"/>
            </a:xfrm>
            <a:custGeom>
              <a:avLst/>
              <a:gdLst/>
              <a:ahLst/>
              <a:cxnLst/>
              <a:rect l="l" t="t" r="r" b="b"/>
              <a:pathLst>
                <a:path w="1387" h="1191" extrusionOk="0">
                  <a:moveTo>
                    <a:pt x="794" y="0"/>
                  </a:moveTo>
                  <a:cubicBezTo>
                    <a:pt x="264" y="0"/>
                    <a:pt x="1" y="643"/>
                    <a:pt x="372" y="1015"/>
                  </a:cubicBezTo>
                  <a:cubicBezTo>
                    <a:pt x="494" y="1136"/>
                    <a:pt x="643" y="1190"/>
                    <a:pt x="789" y="1190"/>
                  </a:cubicBezTo>
                  <a:cubicBezTo>
                    <a:pt x="1094" y="1190"/>
                    <a:pt x="1386" y="953"/>
                    <a:pt x="1386" y="597"/>
                  </a:cubicBezTo>
                  <a:cubicBezTo>
                    <a:pt x="1386" y="268"/>
                    <a:pt x="1119" y="0"/>
                    <a:pt x="794"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641;p38">
              <a:extLst>
                <a:ext uri="{FF2B5EF4-FFF2-40B4-BE49-F238E27FC236}">
                  <a16:creationId xmlns:a16="http://schemas.microsoft.com/office/drawing/2014/main" id="{F8A25184-11DB-4AA5-BD5C-2DA3E203B85C}"/>
                </a:ext>
              </a:extLst>
            </p:cNvPr>
            <p:cNvSpPr/>
            <p:nvPr/>
          </p:nvSpPr>
          <p:spPr>
            <a:xfrm>
              <a:off x="7307900" y="2817900"/>
              <a:ext cx="31550" cy="28500"/>
            </a:xfrm>
            <a:custGeom>
              <a:avLst/>
              <a:gdLst/>
              <a:ahLst/>
              <a:cxnLst/>
              <a:rect l="l" t="t" r="r" b="b"/>
              <a:pathLst>
                <a:path w="1262" h="1140" extrusionOk="0">
                  <a:moveTo>
                    <a:pt x="476" y="1"/>
                  </a:moveTo>
                  <a:lnTo>
                    <a:pt x="476" y="1"/>
                  </a:lnTo>
                  <a:cubicBezTo>
                    <a:pt x="97" y="168"/>
                    <a:pt x="1" y="669"/>
                    <a:pt x="297" y="965"/>
                  </a:cubicBezTo>
                  <a:cubicBezTo>
                    <a:pt x="415" y="1083"/>
                    <a:pt x="567" y="1139"/>
                    <a:pt x="716" y="1139"/>
                  </a:cubicBezTo>
                  <a:cubicBezTo>
                    <a:pt x="940" y="1139"/>
                    <a:pt x="1161" y="1013"/>
                    <a:pt x="1261" y="785"/>
                  </a:cubicBezTo>
                  <a:lnTo>
                    <a:pt x="1261" y="785"/>
                  </a:lnTo>
                  <a:cubicBezTo>
                    <a:pt x="1186" y="819"/>
                    <a:pt x="1102" y="835"/>
                    <a:pt x="1019" y="840"/>
                  </a:cubicBezTo>
                  <a:cubicBezTo>
                    <a:pt x="589" y="840"/>
                    <a:pt x="301" y="393"/>
                    <a:pt x="476" y="1"/>
                  </a:cubicBezTo>
                  <a:close/>
                </a:path>
              </a:pathLst>
            </a:custGeom>
            <a:solidFill>
              <a:srgbClr val="A2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642;p38">
              <a:extLst>
                <a:ext uri="{FF2B5EF4-FFF2-40B4-BE49-F238E27FC236}">
                  <a16:creationId xmlns:a16="http://schemas.microsoft.com/office/drawing/2014/main" id="{B5EFD789-C92F-49CE-B452-A2EA99504E04}"/>
                </a:ext>
              </a:extLst>
            </p:cNvPr>
            <p:cNvSpPr/>
            <p:nvPr/>
          </p:nvSpPr>
          <p:spPr>
            <a:xfrm>
              <a:off x="7365400" y="2816550"/>
              <a:ext cx="34775" cy="29775"/>
            </a:xfrm>
            <a:custGeom>
              <a:avLst/>
              <a:gdLst/>
              <a:ahLst/>
              <a:cxnLst/>
              <a:rect l="l" t="t" r="r" b="b"/>
              <a:pathLst>
                <a:path w="1391" h="1191" extrusionOk="0">
                  <a:moveTo>
                    <a:pt x="794" y="0"/>
                  </a:moveTo>
                  <a:cubicBezTo>
                    <a:pt x="268" y="0"/>
                    <a:pt x="0" y="639"/>
                    <a:pt x="376" y="1015"/>
                  </a:cubicBezTo>
                  <a:cubicBezTo>
                    <a:pt x="496" y="1136"/>
                    <a:pt x="645" y="1190"/>
                    <a:pt x="791" y="1190"/>
                  </a:cubicBezTo>
                  <a:cubicBezTo>
                    <a:pt x="1096" y="1190"/>
                    <a:pt x="1390" y="953"/>
                    <a:pt x="1390" y="597"/>
                  </a:cubicBezTo>
                  <a:cubicBezTo>
                    <a:pt x="1390" y="268"/>
                    <a:pt x="1123" y="0"/>
                    <a:pt x="794"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643;p38">
              <a:extLst>
                <a:ext uri="{FF2B5EF4-FFF2-40B4-BE49-F238E27FC236}">
                  <a16:creationId xmlns:a16="http://schemas.microsoft.com/office/drawing/2014/main" id="{FA11EE9C-1C9B-4700-8103-5D8AEC8971AE}"/>
                </a:ext>
              </a:extLst>
            </p:cNvPr>
            <p:cNvSpPr/>
            <p:nvPr/>
          </p:nvSpPr>
          <p:spPr>
            <a:xfrm>
              <a:off x="7367375" y="2817900"/>
              <a:ext cx="31450" cy="28425"/>
            </a:xfrm>
            <a:custGeom>
              <a:avLst/>
              <a:gdLst/>
              <a:ahLst/>
              <a:cxnLst/>
              <a:rect l="l" t="t" r="r" b="b"/>
              <a:pathLst>
                <a:path w="1258" h="1137" extrusionOk="0">
                  <a:moveTo>
                    <a:pt x="472" y="1"/>
                  </a:moveTo>
                  <a:cubicBezTo>
                    <a:pt x="93" y="168"/>
                    <a:pt x="1" y="669"/>
                    <a:pt x="293" y="961"/>
                  </a:cubicBezTo>
                  <a:cubicBezTo>
                    <a:pt x="411" y="1080"/>
                    <a:pt x="562" y="1136"/>
                    <a:pt x="712" y="1136"/>
                  </a:cubicBezTo>
                  <a:cubicBezTo>
                    <a:pt x="935" y="1136"/>
                    <a:pt x="1155" y="1012"/>
                    <a:pt x="1257" y="785"/>
                  </a:cubicBezTo>
                  <a:lnTo>
                    <a:pt x="1257" y="785"/>
                  </a:lnTo>
                  <a:cubicBezTo>
                    <a:pt x="1178" y="819"/>
                    <a:pt x="1099" y="840"/>
                    <a:pt x="1011" y="840"/>
                  </a:cubicBezTo>
                  <a:cubicBezTo>
                    <a:pt x="581" y="840"/>
                    <a:pt x="293" y="393"/>
                    <a:pt x="472" y="1"/>
                  </a:cubicBezTo>
                  <a:close/>
                </a:path>
              </a:pathLst>
            </a:custGeom>
            <a:solidFill>
              <a:srgbClr val="A2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644;p38">
              <a:extLst>
                <a:ext uri="{FF2B5EF4-FFF2-40B4-BE49-F238E27FC236}">
                  <a16:creationId xmlns:a16="http://schemas.microsoft.com/office/drawing/2014/main" id="{E68351DA-0235-4D3D-8B7B-7C875AA76711}"/>
                </a:ext>
              </a:extLst>
            </p:cNvPr>
            <p:cNvSpPr/>
            <p:nvPr/>
          </p:nvSpPr>
          <p:spPr>
            <a:xfrm>
              <a:off x="7424775" y="2816550"/>
              <a:ext cx="34675" cy="29775"/>
            </a:xfrm>
            <a:custGeom>
              <a:avLst/>
              <a:gdLst/>
              <a:ahLst/>
              <a:cxnLst/>
              <a:rect l="l" t="t" r="r" b="b"/>
              <a:pathLst>
                <a:path w="1387" h="1191" extrusionOk="0">
                  <a:moveTo>
                    <a:pt x="794" y="0"/>
                  </a:moveTo>
                  <a:cubicBezTo>
                    <a:pt x="263" y="0"/>
                    <a:pt x="1" y="639"/>
                    <a:pt x="376" y="1015"/>
                  </a:cubicBezTo>
                  <a:cubicBezTo>
                    <a:pt x="496" y="1136"/>
                    <a:pt x="644" y="1190"/>
                    <a:pt x="790" y="1190"/>
                  </a:cubicBezTo>
                  <a:cubicBezTo>
                    <a:pt x="1094" y="1190"/>
                    <a:pt x="1386" y="953"/>
                    <a:pt x="1386" y="597"/>
                  </a:cubicBezTo>
                  <a:cubicBezTo>
                    <a:pt x="1386" y="268"/>
                    <a:pt x="1123" y="0"/>
                    <a:pt x="794"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645;p38">
              <a:extLst>
                <a:ext uri="{FF2B5EF4-FFF2-40B4-BE49-F238E27FC236}">
                  <a16:creationId xmlns:a16="http://schemas.microsoft.com/office/drawing/2014/main" id="{5FF90B40-03A1-4837-A029-9DC0DDBF670E}"/>
                </a:ext>
              </a:extLst>
            </p:cNvPr>
            <p:cNvSpPr/>
            <p:nvPr/>
          </p:nvSpPr>
          <p:spPr>
            <a:xfrm>
              <a:off x="7426650" y="2817900"/>
              <a:ext cx="31450" cy="28425"/>
            </a:xfrm>
            <a:custGeom>
              <a:avLst/>
              <a:gdLst/>
              <a:ahLst/>
              <a:cxnLst/>
              <a:rect l="l" t="t" r="r" b="b"/>
              <a:pathLst>
                <a:path w="1258" h="1137" extrusionOk="0">
                  <a:moveTo>
                    <a:pt x="476" y="1"/>
                  </a:moveTo>
                  <a:lnTo>
                    <a:pt x="476" y="1"/>
                  </a:lnTo>
                  <a:cubicBezTo>
                    <a:pt x="97" y="168"/>
                    <a:pt x="1" y="669"/>
                    <a:pt x="297" y="961"/>
                  </a:cubicBezTo>
                  <a:cubicBezTo>
                    <a:pt x="416" y="1080"/>
                    <a:pt x="568" y="1136"/>
                    <a:pt x="718" y="1136"/>
                  </a:cubicBezTo>
                  <a:cubicBezTo>
                    <a:pt x="940" y="1136"/>
                    <a:pt x="1157" y="1012"/>
                    <a:pt x="1257" y="785"/>
                  </a:cubicBezTo>
                  <a:lnTo>
                    <a:pt x="1257" y="785"/>
                  </a:lnTo>
                  <a:cubicBezTo>
                    <a:pt x="1182" y="819"/>
                    <a:pt x="1103" y="835"/>
                    <a:pt x="1019" y="840"/>
                  </a:cubicBezTo>
                  <a:cubicBezTo>
                    <a:pt x="585" y="840"/>
                    <a:pt x="297" y="393"/>
                    <a:pt x="476" y="1"/>
                  </a:cubicBezTo>
                  <a:close/>
                </a:path>
              </a:pathLst>
            </a:custGeom>
            <a:solidFill>
              <a:srgbClr val="A2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 name="Google Shape;2646;p38">
            <a:extLst>
              <a:ext uri="{FF2B5EF4-FFF2-40B4-BE49-F238E27FC236}">
                <a16:creationId xmlns:a16="http://schemas.microsoft.com/office/drawing/2014/main" id="{26198AD3-1225-402B-989D-AE99CA830BEF}"/>
              </a:ext>
            </a:extLst>
          </p:cNvPr>
          <p:cNvGrpSpPr/>
          <p:nvPr/>
        </p:nvGrpSpPr>
        <p:grpSpPr>
          <a:xfrm>
            <a:off x="6978915" y="4298299"/>
            <a:ext cx="793706" cy="558746"/>
            <a:chOff x="7168475" y="2254575"/>
            <a:chExt cx="370700" cy="260950"/>
          </a:xfrm>
        </p:grpSpPr>
        <p:sp>
          <p:nvSpPr>
            <p:cNvPr id="214" name="Google Shape;2647;p38">
              <a:extLst>
                <a:ext uri="{FF2B5EF4-FFF2-40B4-BE49-F238E27FC236}">
                  <a16:creationId xmlns:a16="http://schemas.microsoft.com/office/drawing/2014/main" id="{0E6BDB3A-44A3-4AAA-BF2A-A3F3CB45AEA6}"/>
                </a:ext>
              </a:extLst>
            </p:cNvPr>
            <p:cNvSpPr/>
            <p:nvPr/>
          </p:nvSpPr>
          <p:spPr>
            <a:xfrm>
              <a:off x="7397025" y="2254575"/>
              <a:ext cx="66075" cy="73850"/>
            </a:xfrm>
            <a:custGeom>
              <a:avLst/>
              <a:gdLst/>
              <a:ahLst/>
              <a:cxnLst/>
              <a:rect l="l" t="t" r="r" b="b"/>
              <a:pathLst>
                <a:path w="2643" h="2954" extrusionOk="0">
                  <a:moveTo>
                    <a:pt x="1263" y="0"/>
                  </a:moveTo>
                  <a:cubicBezTo>
                    <a:pt x="1206" y="0"/>
                    <a:pt x="1147" y="10"/>
                    <a:pt x="1090" y="31"/>
                  </a:cubicBezTo>
                  <a:cubicBezTo>
                    <a:pt x="777" y="148"/>
                    <a:pt x="664" y="541"/>
                    <a:pt x="873" y="803"/>
                  </a:cubicBezTo>
                  <a:cubicBezTo>
                    <a:pt x="935" y="891"/>
                    <a:pt x="935" y="1004"/>
                    <a:pt x="873" y="1091"/>
                  </a:cubicBezTo>
                  <a:lnTo>
                    <a:pt x="0" y="2402"/>
                  </a:lnTo>
                  <a:lnTo>
                    <a:pt x="827" y="2953"/>
                  </a:lnTo>
                  <a:lnTo>
                    <a:pt x="1699" y="1638"/>
                  </a:lnTo>
                  <a:cubicBezTo>
                    <a:pt x="1744" y="1566"/>
                    <a:pt x="1824" y="1524"/>
                    <a:pt x="1909" y="1524"/>
                  </a:cubicBezTo>
                  <a:cubicBezTo>
                    <a:pt x="1926" y="1524"/>
                    <a:pt x="1944" y="1526"/>
                    <a:pt x="1962" y="1530"/>
                  </a:cubicBezTo>
                  <a:cubicBezTo>
                    <a:pt x="2004" y="1541"/>
                    <a:pt x="2047" y="1547"/>
                    <a:pt x="2089" y="1547"/>
                  </a:cubicBezTo>
                  <a:cubicBezTo>
                    <a:pt x="2280" y="1547"/>
                    <a:pt x="2460" y="1435"/>
                    <a:pt x="2542" y="1254"/>
                  </a:cubicBezTo>
                  <a:cubicBezTo>
                    <a:pt x="2642" y="1033"/>
                    <a:pt x="2567" y="770"/>
                    <a:pt x="2367" y="637"/>
                  </a:cubicBezTo>
                  <a:lnTo>
                    <a:pt x="2367" y="632"/>
                  </a:lnTo>
                  <a:cubicBezTo>
                    <a:pt x="2284" y="578"/>
                    <a:pt x="2189" y="551"/>
                    <a:pt x="2094" y="551"/>
                  </a:cubicBezTo>
                  <a:cubicBezTo>
                    <a:pt x="2035" y="551"/>
                    <a:pt x="1976" y="562"/>
                    <a:pt x="1920" y="582"/>
                  </a:cubicBezTo>
                  <a:cubicBezTo>
                    <a:pt x="1906" y="588"/>
                    <a:pt x="1892" y="590"/>
                    <a:pt x="1878" y="590"/>
                  </a:cubicBezTo>
                  <a:cubicBezTo>
                    <a:pt x="1817" y="590"/>
                    <a:pt x="1761" y="542"/>
                    <a:pt x="1757" y="478"/>
                  </a:cubicBezTo>
                  <a:cubicBezTo>
                    <a:pt x="1747" y="201"/>
                    <a:pt x="1519" y="0"/>
                    <a:pt x="1263" y="0"/>
                  </a:cubicBezTo>
                  <a:close/>
                </a:path>
              </a:pathLst>
            </a:custGeom>
            <a:solidFill>
              <a:srgbClr val="FA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648;p38">
              <a:extLst>
                <a:ext uri="{FF2B5EF4-FFF2-40B4-BE49-F238E27FC236}">
                  <a16:creationId xmlns:a16="http://schemas.microsoft.com/office/drawing/2014/main" id="{F5249B72-780F-4EF5-B6ED-2B05AED88004}"/>
                </a:ext>
              </a:extLst>
            </p:cNvPr>
            <p:cNvSpPr/>
            <p:nvPr/>
          </p:nvSpPr>
          <p:spPr>
            <a:xfrm>
              <a:off x="7411325" y="2268350"/>
              <a:ext cx="50575" cy="53800"/>
            </a:xfrm>
            <a:custGeom>
              <a:avLst/>
              <a:gdLst/>
              <a:ahLst/>
              <a:cxnLst/>
              <a:rect l="l" t="t" r="r" b="b"/>
              <a:pathLst>
                <a:path w="2023" h="2152" extrusionOk="0">
                  <a:moveTo>
                    <a:pt x="1517" y="0"/>
                  </a:moveTo>
                  <a:cubicBezTo>
                    <a:pt x="1460" y="0"/>
                    <a:pt x="1402" y="10"/>
                    <a:pt x="1344" y="31"/>
                  </a:cubicBezTo>
                  <a:cubicBezTo>
                    <a:pt x="1332" y="36"/>
                    <a:pt x="1318" y="38"/>
                    <a:pt x="1304" y="38"/>
                  </a:cubicBezTo>
                  <a:cubicBezTo>
                    <a:pt x="1281" y="38"/>
                    <a:pt x="1258" y="32"/>
                    <a:pt x="1240" y="19"/>
                  </a:cubicBezTo>
                  <a:lnTo>
                    <a:pt x="0" y="1876"/>
                  </a:lnTo>
                  <a:lnTo>
                    <a:pt x="417" y="2152"/>
                  </a:lnTo>
                  <a:lnTo>
                    <a:pt x="1127" y="1087"/>
                  </a:lnTo>
                  <a:cubicBezTo>
                    <a:pt x="1171" y="1016"/>
                    <a:pt x="1249" y="972"/>
                    <a:pt x="1331" y="972"/>
                  </a:cubicBezTo>
                  <a:cubicBezTo>
                    <a:pt x="1349" y="972"/>
                    <a:pt x="1367" y="974"/>
                    <a:pt x="1386" y="979"/>
                  </a:cubicBezTo>
                  <a:cubicBezTo>
                    <a:pt x="1429" y="990"/>
                    <a:pt x="1471" y="995"/>
                    <a:pt x="1513" y="995"/>
                  </a:cubicBezTo>
                  <a:cubicBezTo>
                    <a:pt x="1788" y="995"/>
                    <a:pt x="2023" y="767"/>
                    <a:pt x="2012" y="474"/>
                  </a:cubicBezTo>
                  <a:cubicBezTo>
                    <a:pt x="1998" y="201"/>
                    <a:pt x="1772" y="0"/>
                    <a:pt x="1517" y="0"/>
                  </a:cubicBezTo>
                  <a:close/>
                </a:path>
              </a:pathLst>
            </a:custGeom>
            <a:solidFill>
              <a:srgbClr val="F7D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649;p38">
              <a:extLst>
                <a:ext uri="{FF2B5EF4-FFF2-40B4-BE49-F238E27FC236}">
                  <a16:creationId xmlns:a16="http://schemas.microsoft.com/office/drawing/2014/main" id="{E3596F06-1AD0-4645-AB2F-DE1F4853A552}"/>
                </a:ext>
              </a:extLst>
            </p:cNvPr>
            <p:cNvSpPr/>
            <p:nvPr/>
          </p:nvSpPr>
          <p:spPr>
            <a:xfrm>
              <a:off x="7297350" y="2308350"/>
              <a:ext cx="124425" cy="140200"/>
            </a:xfrm>
            <a:custGeom>
              <a:avLst/>
              <a:gdLst/>
              <a:ahLst/>
              <a:cxnLst/>
              <a:rect l="l" t="t" r="r" b="b"/>
              <a:pathLst>
                <a:path w="4977" h="5608" extrusionOk="0">
                  <a:moveTo>
                    <a:pt x="4150" y="1"/>
                  </a:moveTo>
                  <a:lnTo>
                    <a:pt x="3983" y="247"/>
                  </a:lnTo>
                  <a:cubicBezTo>
                    <a:pt x="3812" y="510"/>
                    <a:pt x="3545" y="694"/>
                    <a:pt x="3240" y="769"/>
                  </a:cubicBezTo>
                  <a:cubicBezTo>
                    <a:pt x="2267" y="1002"/>
                    <a:pt x="1065" y="1307"/>
                    <a:pt x="523" y="2330"/>
                  </a:cubicBezTo>
                  <a:cubicBezTo>
                    <a:pt x="1" y="3323"/>
                    <a:pt x="310" y="4588"/>
                    <a:pt x="1232" y="5222"/>
                  </a:cubicBezTo>
                  <a:cubicBezTo>
                    <a:pt x="1241" y="5231"/>
                    <a:pt x="1253" y="5235"/>
                    <a:pt x="1262" y="5239"/>
                  </a:cubicBezTo>
                  <a:cubicBezTo>
                    <a:pt x="1270" y="5248"/>
                    <a:pt x="1278" y="5252"/>
                    <a:pt x="1287" y="5260"/>
                  </a:cubicBezTo>
                  <a:cubicBezTo>
                    <a:pt x="1651" y="5495"/>
                    <a:pt x="2067" y="5608"/>
                    <a:pt x="2483" y="5608"/>
                  </a:cubicBezTo>
                  <a:cubicBezTo>
                    <a:pt x="3139" y="5608"/>
                    <a:pt x="3792" y="5326"/>
                    <a:pt x="4229" y="4797"/>
                  </a:cubicBezTo>
                  <a:cubicBezTo>
                    <a:pt x="4964" y="3903"/>
                    <a:pt x="4780" y="2672"/>
                    <a:pt x="4617" y="1687"/>
                  </a:cubicBezTo>
                  <a:cubicBezTo>
                    <a:pt x="4567" y="1378"/>
                    <a:pt x="4638" y="1061"/>
                    <a:pt x="4809" y="802"/>
                  </a:cubicBezTo>
                  <a:lnTo>
                    <a:pt x="4976" y="552"/>
                  </a:lnTo>
                  <a:lnTo>
                    <a:pt x="4150" y="1"/>
                  </a:ln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650;p38">
              <a:extLst>
                <a:ext uri="{FF2B5EF4-FFF2-40B4-BE49-F238E27FC236}">
                  <a16:creationId xmlns:a16="http://schemas.microsoft.com/office/drawing/2014/main" id="{D5D4FD8F-39A4-44ED-9A19-7D492EF758A4}"/>
                </a:ext>
              </a:extLst>
            </p:cNvPr>
            <p:cNvSpPr/>
            <p:nvPr/>
          </p:nvSpPr>
          <p:spPr>
            <a:xfrm>
              <a:off x="7329200" y="2315250"/>
              <a:ext cx="92575" cy="133275"/>
            </a:xfrm>
            <a:custGeom>
              <a:avLst/>
              <a:gdLst/>
              <a:ahLst/>
              <a:cxnLst/>
              <a:rect l="l" t="t" r="r" b="b"/>
              <a:pathLst>
                <a:path w="3703" h="5331" extrusionOk="0">
                  <a:moveTo>
                    <a:pt x="3289" y="0"/>
                  </a:moveTo>
                  <a:lnTo>
                    <a:pt x="3122" y="246"/>
                  </a:lnTo>
                  <a:cubicBezTo>
                    <a:pt x="2964" y="484"/>
                    <a:pt x="2834" y="739"/>
                    <a:pt x="2747" y="1010"/>
                  </a:cubicBezTo>
                  <a:cubicBezTo>
                    <a:pt x="2530" y="1745"/>
                    <a:pt x="2392" y="2755"/>
                    <a:pt x="1720" y="3694"/>
                  </a:cubicBezTo>
                  <a:cubicBezTo>
                    <a:pt x="1157" y="4482"/>
                    <a:pt x="512" y="5008"/>
                    <a:pt x="145" y="5008"/>
                  </a:cubicBezTo>
                  <a:cubicBezTo>
                    <a:pt x="90" y="5008"/>
                    <a:pt x="41" y="4996"/>
                    <a:pt x="0" y="4972"/>
                  </a:cubicBezTo>
                  <a:lnTo>
                    <a:pt x="0" y="4972"/>
                  </a:lnTo>
                  <a:lnTo>
                    <a:pt x="13" y="4980"/>
                  </a:lnTo>
                  <a:cubicBezTo>
                    <a:pt x="378" y="5217"/>
                    <a:pt x="796" y="5331"/>
                    <a:pt x="1212" y="5331"/>
                  </a:cubicBezTo>
                  <a:cubicBezTo>
                    <a:pt x="1867" y="5331"/>
                    <a:pt x="2519" y="5049"/>
                    <a:pt x="2955" y="4521"/>
                  </a:cubicBezTo>
                  <a:cubicBezTo>
                    <a:pt x="3690" y="3627"/>
                    <a:pt x="3506" y="2396"/>
                    <a:pt x="3343" y="1411"/>
                  </a:cubicBezTo>
                  <a:cubicBezTo>
                    <a:pt x="3293" y="1102"/>
                    <a:pt x="3364" y="785"/>
                    <a:pt x="3535" y="522"/>
                  </a:cubicBezTo>
                  <a:lnTo>
                    <a:pt x="3702" y="276"/>
                  </a:lnTo>
                  <a:lnTo>
                    <a:pt x="3289" y="0"/>
                  </a:ln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651;p38">
              <a:extLst>
                <a:ext uri="{FF2B5EF4-FFF2-40B4-BE49-F238E27FC236}">
                  <a16:creationId xmlns:a16="http://schemas.microsoft.com/office/drawing/2014/main" id="{6176455D-881A-490B-9880-C65982F2E8F8}"/>
                </a:ext>
              </a:extLst>
            </p:cNvPr>
            <p:cNvSpPr/>
            <p:nvPr/>
          </p:nvSpPr>
          <p:spPr>
            <a:xfrm>
              <a:off x="7198550" y="2328775"/>
              <a:ext cx="315375" cy="149375"/>
            </a:xfrm>
            <a:custGeom>
              <a:avLst/>
              <a:gdLst/>
              <a:ahLst/>
              <a:cxnLst/>
              <a:rect l="l" t="t" r="r" b="b"/>
              <a:pathLst>
                <a:path w="12615" h="5975" extrusionOk="0">
                  <a:moveTo>
                    <a:pt x="4458" y="1"/>
                  </a:moveTo>
                  <a:cubicBezTo>
                    <a:pt x="2052" y="1"/>
                    <a:pt x="0" y="1956"/>
                    <a:pt x="0" y="4472"/>
                  </a:cubicBezTo>
                  <a:cubicBezTo>
                    <a:pt x="0" y="4998"/>
                    <a:pt x="138" y="5516"/>
                    <a:pt x="405" y="5975"/>
                  </a:cubicBezTo>
                  <a:lnTo>
                    <a:pt x="9964" y="5975"/>
                  </a:lnTo>
                  <a:cubicBezTo>
                    <a:pt x="11107" y="5975"/>
                    <a:pt x="12101" y="5186"/>
                    <a:pt x="12360" y="4072"/>
                  </a:cubicBezTo>
                  <a:cubicBezTo>
                    <a:pt x="12614" y="2957"/>
                    <a:pt x="12072" y="1813"/>
                    <a:pt x="11045" y="1308"/>
                  </a:cubicBezTo>
                  <a:lnTo>
                    <a:pt x="11045" y="1312"/>
                  </a:lnTo>
                  <a:cubicBezTo>
                    <a:pt x="10853" y="1221"/>
                    <a:pt x="10648" y="1158"/>
                    <a:pt x="10435" y="1116"/>
                  </a:cubicBezTo>
                  <a:lnTo>
                    <a:pt x="7647" y="549"/>
                  </a:lnTo>
                  <a:lnTo>
                    <a:pt x="5347" y="89"/>
                  </a:lnTo>
                  <a:cubicBezTo>
                    <a:pt x="5048" y="29"/>
                    <a:pt x="4750" y="1"/>
                    <a:pt x="4458"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652;p38">
              <a:extLst>
                <a:ext uri="{FF2B5EF4-FFF2-40B4-BE49-F238E27FC236}">
                  <a16:creationId xmlns:a16="http://schemas.microsoft.com/office/drawing/2014/main" id="{6D522B3A-9B8F-41B7-82BE-F45091412933}"/>
                </a:ext>
              </a:extLst>
            </p:cNvPr>
            <p:cNvSpPr/>
            <p:nvPr/>
          </p:nvSpPr>
          <p:spPr>
            <a:xfrm>
              <a:off x="7168475" y="2478125"/>
              <a:ext cx="370700" cy="37400"/>
            </a:xfrm>
            <a:custGeom>
              <a:avLst/>
              <a:gdLst/>
              <a:ahLst/>
              <a:cxnLst/>
              <a:rect l="l" t="t" r="r" b="b"/>
              <a:pathLst>
                <a:path w="14828" h="1496" extrusionOk="0">
                  <a:moveTo>
                    <a:pt x="201" y="1"/>
                  </a:moveTo>
                  <a:cubicBezTo>
                    <a:pt x="59" y="5"/>
                    <a:pt x="1" y="193"/>
                    <a:pt x="122" y="276"/>
                  </a:cubicBezTo>
                  <a:lnTo>
                    <a:pt x="1696" y="1328"/>
                  </a:lnTo>
                  <a:cubicBezTo>
                    <a:pt x="1858" y="1437"/>
                    <a:pt x="2050" y="1495"/>
                    <a:pt x="2247" y="1495"/>
                  </a:cubicBezTo>
                  <a:lnTo>
                    <a:pt x="12577" y="1495"/>
                  </a:lnTo>
                  <a:cubicBezTo>
                    <a:pt x="12774" y="1495"/>
                    <a:pt x="12966" y="1437"/>
                    <a:pt x="13128" y="1328"/>
                  </a:cubicBezTo>
                  <a:lnTo>
                    <a:pt x="14706" y="276"/>
                  </a:lnTo>
                  <a:cubicBezTo>
                    <a:pt x="14827" y="193"/>
                    <a:pt x="14769" y="5"/>
                    <a:pt x="14623" y="1"/>
                  </a:cubicBezTo>
                  <a:close/>
                </a:path>
              </a:pathLst>
            </a:custGeom>
            <a:solidFill>
              <a:srgbClr val="D19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653;p38">
              <a:extLst>
                <a:ext uri="{FF2B5EF4-FFF2-40B4-BE49-F238E27FC236}">
                  <a16:creationId xmlns:a16="http://schemas.microsoft.com/office/drawing/2014/main" id="{85D9345F-25B9-42C7-9194-50FB608DA005}"/>
                </a:ext>
              </a:extLst>
            </p:cNvPr>
            <p:cNvSpPr/>
            <p:nvPr/>
          </p:nvSpPr>
          <p:spPr>
            <a:xfrm>
              <a:off x="7198425" y="2328800"/>
              <a:ext cx="285850" cy="149350"/>
            </a:xfrm>
            <a:custGeom>
              <a:avLst/>
              <a:gdLst/>
              <a:ahLst/>
              <a:cxnLst/>
              <a:rect l="l" t="t" r="r" b="b"/>
              <a:pathLst>
                <a:path w="11434" h="5974" extrusionOk="0">
                  <a:moveTo>
                    <a:pt x="4434" y="1"/>
                  </a:moveTo>
                  <a:lnTo>
                    <a:pt x="4434" y="1"/>
                  </a:lnTo>
                  <a:cubicBezTo>
                    <a:pt x="1979" y="22"/>
                    <a:pt x="1" y="2021"/>
                    <a:pt x="1" y="4475"/>
                  </a:cubicBezTo>
                  <a:cubicBezTo>
                    <a:pt x="5" y="5001"/>
                    <a:pt x="143" y="5519"/>
                    <a:pt x="410" y="5974"/>
                  </a:cubicBezTo>
                  <a:lnTo>
                    <a:pt x="9969" y="5974"/>
                  </a:lnTo>
                  <a:cubicBezTo>
                    <a:pt x="10495" y="5974"/>
                    <a:pt x="11008" y="5807"/>
                    <a:pt x="11434" y="5490"/>
                  </a:cubicBezTo>
                  <a:lnTo>
                    <a:pt x="3528" y="5490"/>
                  </a:lnTo>
                  <a:cubicBezTo>
                    <a:pt x="2702" y="5490"/>
                    <a:pt x="1996" y="4834"/>
                    <a:pt x="1992" y="4004"/>
                  </a:cubicBezTo>
                  <a:lnTo>
                    <a:pt x="1992" y="3991"/>
                  </a:lnTo>
                  <a:cubicBezTo>
                    <a:pt x="1988" y="2305"/>
                    <a:pt x="2931" y="765"/>
                    <a:pt x="4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654;p38">
              <a:extLst>
                <a:ext uri="{FF2B5EF4-FFF2-40B4-BE49-F238E27FC236}">
                  <a16:creationId xmlns:a16="http://schemas.microsoft.com/office/drawing/2014/main" id="{5ACF7E5F-1067-4FE7-B465-76BA7D6FE46F}"/>
                </a:ext>
              </a:extLst>
            </p:cNvPr>
            <p:cNvSpPr/>
            <p:nvPr/>
          </p:nvSpPr>
          <p:spPr>
            <a:xfrm>
              <a:off x="7455025" y="2275450"/>
              <a:ext cx="75350" cy="70400"/>
            </a:xfrm>
            <a:custGeom>
              <a:avLst/>
              <a:gdLst/>
              <a:ahLst/>
              <a:cxnLst/>
              <a:rect l="l" t="t" r="r" b="b"/>
              <a:pathLst>
                <a:path w="3014" h="2816" extrusionOk="0">
                  <a:moveTo>
                    <a:pt x="1618" y="0"/>
                  </a:moveTo>
                  <a:cubicBezTo>
                    <a:pt x="1593" y="0"/>
                    <a:pt x="1567" y="2"/>
                    <a:pt x="1541" y="6"/>
                  </a:cubicBezTo>
                  <a:cubicBezTo>
                    <a:pt x="1211" y="56"/>
                    <a:pt x="1024" y="415"/>
                    <a:pt x="1174" y="720"/>
                  </a:cubicBezTo>
                  <a:cubicBezTo>
                    <a:pt x="1216" y="812"/>
                    <a:pt x="1191" y="924"/>
                    <a:pt x="1115" y="999"/>
                  </a:cubicBezTo>
                  <a:lnTo>
                    <a:pt x="1" y="2114"/>
                  </a:lnTo>
                  <a:lnTo>
                    <a:pt x="702" y="2815"/>
                  </a:lnTo>
                  <a:lnTo>
                    <a:pt x="1821" y="1701"/>
                  </a:lnTo>
                  <a:cubicBezTo>
                    <a:pt x="1869" y="1650"/>
                    <a:pt x="1936" y="1622"/>
                    <a:pt x="2003" y="1622"/>
                  </a:cubicBezTo>
                  <a:cubicBezTo>
                    <a:pt x="2036" y="1622"/>
                    <a:pt x="2069" y="1629"/>
                    <a:pt x="2101" y="1642"/>
                  </a:cubicBezTo>
                  <a:cubicBezTo>
                    <a:pt x="2180" y="1683"/>
                    <a:pt x="2259" y="1701"/>
                    <a:pt x="2333" y="1701"/>
                  </a:cubicBezTo>
                  <a:cubicBezTo>
                    <a:pt x="2732" y="1701"/>
                    <a:pt x="3014" y="1183"/>
                    <a:pt x="2672" y="849"/>
                  </a:cubicBezTo>
                  <a:cubicBezTo>
                    <a:pt x="2578" y="755"/>
                    <a:pt x="2451" y="701"/>
                    <a:pt x="2322" y="701"/>
                  </a:cubicBezTo>
                  <a:cubicBezTo>
                    <a:pt x="2297" y="701"/>
                    <a:pt x="2272" y="703"/>
                    <a:pt x="2247" y="707"/>
                  </a:cubicBezTo>
                  <a:cubicBezTo>
                    <a:pt x="2238" y="709"/>
                    <a:pt x="2230" y="710"/>
                    <a:pt x="2222" y="710"/>
                  </a:cubicBezTo>
                  <a:cubicBezTo>
                    <a:pt x="2150" y="710"/>
                    <a:pt x="2094" y="645"/>
                    <a:pt x="2109" y="574"/>
                  </a:cubicBezTo>
                  <a:cubicBezTo>
                    <a:pt x="2155" y="266"/>
                    <a:pt x="1917" y="0"/>
                    <a:pt x="1618" y="0"/>
                  </a:cubicBezTo>
                  <a:close/>
                </a:path>
              </a:pathLst>
            </a:custGeom>
            <a:solidFill>
              <a:srgbClr val="FA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655;p38">
              <a:extLst>
                <a:ext uri="{FF2B5EF4-FFF2-40B4-BE49-F238E27FC236}">
                  <a16:creationId xmlns:a16="http://schemas.microsoft.com/office/drawing/2014/main" id="{42C75306-DCD6-445B-9020-9ADA1884425B}"/>
                </a:ext>
              </a:extLst>
            </p:cNvPr>
            <p:cNvSpPr/>
            <p:nvPr/>
          </p:nvSpPr>
          <p:spPr>
            <a:xfrm>
              <a:off x="7469125" y="2292400"/>
              <a:ext cx="57325" cy="48225"/>
            </a:xfrm>
            <a:custGeom>
              <a:avLst/>
              <a:gdLst/>
              <a:ahLst/>
              <a:cxnLst/>
              <a:rect l="l" t="t" r="r" b="b"/>
              <a:pathLst>
                <a:path w="2293" h="1929" extrusionOk="0">
                  <a:moveTo>
                    <a:pt x="1578" y="0"/>
                  </a:moveTo>
                  <a:lnTo>
                    <a:pt x="0" y="1574"/>
                  </a:lnTo>
                  <a:lnTo>
                    <a:pt x="351" y="1928"/>
                  </a:lnTo>
                  <a:lnTo>
                    <a:pt x="1257" y="1023"/>
                  </a:lnTo>
                  <a:cubicBezTo>
                    <a:pt x="1305" y="972"/>
                    <a:pt x="1372" y="944"/>
                    <a:pt x="1439" y="944"/>
                  </a:cubicBezTo>
                  <a:cubicBezTo>
                    <a:pt x="1472" y="944"/>
                    <a:pt x="1505" y="951"/>
                    <a:pt x="1537" y="964"/>
                  </a:cubicBezTo>
                  <a:cubicBezTo>
                    <a:pt x="1609" y="1000"/>
                    <a:pt x="1685" y="1017"/>
                    <a:pt x="1759" y="1017"/>
                  </a:cubicBezTo>
                  <a:cubicBezTo>
                    <a:pt x="1992" y="1017"/>
                    <a:pt x="2208" y="850"/>
                    <a:pt x="2246" y="597"/>
                  </a:cubicBezTo>
                  <a:cubicBezTo>
                    <a:pt x="2292" y="292"/>
                    <a:pt x="2054" y="24"/>
                    <a:pt x="1758" y="24"/>
                  </a:cubicBezTo>
                  <a:cubicBezTo>
                    <a:pt x="1733" y="24"/>
                    <a:pt x="1708" y="25"/>
                    <a:pt x="1683" y="29"/>
                  </a:cubicBezTo>
                  <a:cubicBezTo>
                    <a:pt x="1674" y="31"/>
                    <a:pt x="1665" y="32"/>
                    <a:pt x="1657" y="32"/>
                  </a:cubicBezTo>
                  <a:cubicBezTo>
                    <a:pt x="1626" y="32"/>
                    <a:pt x="1598" y="20"/>
                    <a:pt x="1578" y="0"/>
                  </a:cubicBezTo>
                  <a:close/>
                </a:path>
              </a:pathLst>
            </a:custGeom>
            <a:solidFill>
              <a:srgbClr val="F7D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656;p38">
              <a:extLst>
                <a:ext uri="{FF2B5EF4-FFF2-40B4-BE49-F238E27FC236}">
                  <a16:creationId xmlns:a16="http://schemas.microsoft.com/office/drawing/2014/main" id="{D5639454-EFB6-4FD1-B33A-664E6E8B05C1}"/>
                </a:ext>
              </a:extLst>
            </p:cNvPr>
            <p:cNvSpPr/>
            <p:nvPr/>
          </p:nvSpPr>
          <p:spPr>
            <a:xfrm>
              <a:off x="7342325" y="2322975"/>
              <a:ext cx="135600" cy="130275"/>
            </a:xfrm>
            <a:custGeom>
              <a:avLst/>
              <a:gdLst/>
              <a:ahLst/>
              <a:cxnLst/>
              <a:rect l="l" t="t" r="r" b="b"/>
              <a:pathLst>
                <a:path w="5424" h="5211" extrusionOk="0">
                  <a:moveTo>
                    <a:pt x="4722" y="0"/>
                  </a:moveTo>
                  <a:lnTo>
                    <a:pt x="4513" y="209"/>
                  </a:lnTo>
                  <a:cubicBezTo>
                    <a:pt x="4292" y="430"/>
                    <a:pt x="3996" y="564"/>
                    <a:pt x="3683" y="576"/>
                  </a:cubicBezTo>
                  <a:cubicBezTo>
                    <a:pt x="2685" y="609"/>
                    <a:pt x="1441" y="672"/>
                    <a:pt x="711" y="1570"/>
                  </a:cubicBezTo>
                  <a:cubicBezTo>
                    <a:pt x="1" y="2438"/>
                    <a:pt x="55" y="3740"/>
                    <a:pt x="836" y="4546"/>
                  </a:cubicBezTo>
                  <a:lnTo>
                    <a:pt x="882" y="4587"/>
                  </a:lnTo>
                  <a:cubicBezTo>
                    <a:pt x="1307" y="5001"/>
                    <a:pt x="1872" y="5211"/>
                    <a:pt x="2439" y="5211"/>
                  </a:cubicBezTo>
                  <a:cubicBezTo>
                    <a:pt x="2942" y="5211"/>
                    <a:pt x="3446" y="5046"/>
                    <a:pt x="3854" y="4713"/>
                  </a:cubicBezTo>
                  <a:cubicBezTo>
                    <a:pt x="4751" y="3982"/>
                    <a:pt x="4814" y="2742"/>
                    <a:pt x="4851" y="1741"/>
                  </a:cubicBezTo>
                  <a:cubicBezTo>
                    <a:pt x="4860" y="1428"/>
                    <a:pt x="4993" y="1131"/>
                    <a:pt x="5214" y="914"/>
                  </a:cubicBezTo>
                  <a:lnTo>
                    <a:pt x="5423" y="705"/>
                  </a:lnTo>
                  <a:lnTo>
                    <a:pt x="4722" y="0"/>
                  </a:ln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657;p38">
              <a:extLst>
                <a:ext uri="{FF2B5EF4-FFF2-40B4-BE49-F238E27FC236}">
                  <a16:creationId xmlns:a16="http://schemas.microsoft.com/office/drawing/2014/main" id="{119870F0-7FC5-4DA0-97AA-E9AFD50935D2}"/>
                </a:ext>
              </a:extLst>
            </p:cNvPr>
            <p:cNvSpPr/>
            <p:nvPr/>
          </p:nvSpPr>
          <p:spPr>
            <a:xfrm>
              <a:off x="7363950" y="2331825"/>
              <a:ext cx="113850" cy="121500"/>
            </a:xfrm>
            <a:custGeom>
              <a:avLst/>
              <a:gdLst/>
              <a:ahLst/>
              <a:cxnLst/>
              <a:rect l="l" t="t" r="r" b="b"/>
              <a:pathLst>
                <a:path w="4554" h="4860" extrusionOk="0">
                  <a:moveTo>
                    <a:pt x="4203" y="1"/>
                  </a:moveTo>
                  <a:lnTo>
                    <a:pt x="3995" y="210"/>
                  </a:lnTo>
                  <a:cubicBezTo>
                    <a:pt x="3790" y="410"/>
                    <a:pt x="3615" y="635"/>
                    <a:pt x="3477" y="886"/>
                  </a:cubicBezTo>
                  <a:cubicBezTo>
                    <a:pt x="3122" y="1562"/>
                    <a:pt x="2784" y="2526"/>
                    <a:pt x="1941" y="3315"/>
                  </a:cubicBezTo>
                  <a:cubicBezTo>
                    <a:pt x="1289" y="3920"/>
                    <a:pt x="616" y="4297"/>
                    <a:pt x="230" y="4297"/>
                  </a:cubicBezTo>
                  <a:cubicBezTo>
                    <a:pt x="134" y="4297"/>
                    <a:pt x="56" y="4274"/>
                    <a:pt x="0" y="4225"/>
                  </a:cubicBezTo>
                  <a:lnTo>
                    <a:pt x="0" y="4225"/>
                  </a:lnTo>
                  <a:cubicBezTo>
                    <a:pt x="4" y="4229"/>
                    <a:pt x="8" y="4233"/>
                    <a:pt x="13" y="4238"/>
                  </a:cubicBezTo>
                  <a:cubicBezTo>
                    <a:pt x="437" y="4651"/>
                    <a:pt x="1002" y="4859"/>
                    <a:pt x="1568" y="4859"/>
                  </a:cubicBezTo>
                  <a:cubicBezTo>
                    <a:pt x="2071" y="4859"/>
                    <a:pt x="2576" y="4695"/>
                    <a:pt x="2984" y="4363"/>
                  </a:cubicBezTo>
                  <a:cubicBezTo>
                    <a:pt x="3886" y="3632"/>
                    <a:pt x="3945" y="2388"/>
                    <a:pt x="3982" y="1391"/>
                  </a:cubicBezTo>
                  <a:cubicBezTo>
                    <a:pt x="3995" y="1078"/>
                    <a:pt x="4124" y="781"/>
                    <a:pt x="4345" y="560"/>
                  </a:cubicBezTo>
                  <a:lnTo>
                    <a:pt x="4554" y="351"/>
                  </a:lnTo>
                  <a:lnTo>
                    <a:pt x="4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658;p38">
              <a:extLst>
                <a:ext uri="{FF2B5EF4-FFF2-40B4-BE49-F238E27FC236}">
                  <a16:creationId xmlns:a16="http://schemas.microsoft.com/office/drawing/2014/main" id="{BA3CCD30-4E74-4B17-9323-D5BE71B877EC}"/>
                </a:ext>
              </a:extLst>
            </p:cNvPr>
            <p:cNvSpPr/>
            <p:nvPr/>
          </p:nvSpPr>
          <p:spPr>
            <a:xfrm>
              <a:off x="7168475" y="2478125"/>
              <a:ext cx="340650" cy="37400"/>
            </a:xfrm>
            <a:custGeom>
              <a:avLst/>
              <a:gdLst/>
              <a:ahLst/>
              <a:cxnLst/>
              <a:rect l="l" t="t" r="r" b="b"/>
              <a:pathLst>
                <a:path w="13626" h="1496" extrusionOk="0">
                  <a:moveTo>
                    <a:pt x="201" y="1"/>
                  </a:moveTo>
                  <a:cubicBezTo>
                    <a:pt x="55" y="1"/>
                    <a:pt x="1" y="193"/>
                    <a:pt x="122" y="276"/>
                  </a:cubicBezTo>
                  <a:lnTo>
                    <a:pt x="1696" y="1328"/>
                  </a:lnTo>
                  <a:cubicBezTo>
                    <a:pt x="1858" y="1437"/>
                    <a:pt x="2050" y="1495"/>
                    <a:pt x="2247" y="1495"/>
                  </a:cubicBezTo>
                  <a:lnTo>
                    <a:pt x="12577" y="1495"/>
                  </a:lnTo>
                  <a:cubicBezTo>
                    <a:pt x="12774" y="1495"/>
                    <a:pt x="12966" y="1437"/>
                    <a:pt x="13133" y="1328"/>
                  </a:cubicBezTo>
                  <a:lnTo>
                    <a:pt x="13625" y="994"/>
                  </a:lnTo>
                  <a:lnTo>
                    <a:pt x="4680" y="994"/>
                  </a:lnTo>
                  <a:cubicBezTo>
                    <a:pt x="4678" y="994"/>
                    <a:pt x="4675" y="994"/>
                    <a:pt x="4672" y="994"/>
                  </a:cubicBezTo>
                  <a:cubicBezTo>
                    <a:pt x="4125" y="994"/>
                    <a:pt x="3682" y="549"/>
                    <a:pt x="3687" y="1"/>
                  </a:cubicBezTo>
                  <a:close/>
                </a:path>
              </a:pathLst>
            </a:custGeom>
            <a:solidFill>
              <a:srgbClr val="B95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2659;p38">
            <a:extLst>
              <a:ext uri="{FF2B5EF4-FFF2-40B4-BE49-F238E27FC236}">
                <a16:creationId xmlns:a16="http://schemas.microsoft.com/office/drawing/2014/main" id="{BB451A86-B18C-496D-A133-DF6710A11B34}"/>
              </a:ext>
            </a:extLst>
          </p:cNvPr>
          <p:cNvGrpSpPr/>
          <p:nvPr/>
        </p:nvGrpSpPr>
        <p:grpSpPr>
          <a:xfrm>
            <a:off x="1110878" y="4019258"/>
            <a:ext cx="997054" cy="878729"/>
            <a:chOff x="1272956" y="2019666"/>
            <a:chExt cx="1289849" cy="1136777"/>
          </a:xfrm>
        </p:grpSpPr>
        <p:grpSp>
          <p:nvGrpSpPr>
            <p:cNvPr id="227" name="Google Shape;2660;p38">
              <a:extLst>
                <a:ext uri="{FF2B5EF4-FFF2-40B4-BE49-F238E27FC236}">
                  <a16:creationId xmlns:a16="http://schemas.microsoft.com/office/drawing/2014/main" id="{D5972619-52CB-4BB8-91F3-F74C3D45669F}"/>
                </a:ext>
              </a:extLst>
            </p:cNvPr>
            <p:cNvGrpSpPr/>
            <p:nvPr/>
          </p:nvGrpSpPr>
          <p:grpSpPr>
            <a:xfrm rot="-2292853">
              <a:off x="1631896" y="2157708"/>
              <a:ext cx="744464" cy="860693"/>
              <a:chOff x="1809367" y="2338196"/>
              <a:chExt cx="563406" cy="651367"/>
            </a:xfrm>
          </p:grpSpPr>
          <p:sp>
            <p:nvSpPr>
              <p:cNvPr id="235" name="Google Shape;2661;p38">
                <a:extLst>
                  <a:ext uri="{FF2B5EF4-FFF2-40B4-BE49-F238E27FC236}">
                    <a16:creationId xmlns:a16="http://schemas.microsoft.com/office/drawing/2014/main" id="{71E10608-97A8-43E4-B93B-F856CB36EC60}"/>
                  </a:ext>
                </a:extLst>
              </p:cNvPr>
              <p:cNvSpPr/>
              <p:nvPr/>
            </p:nvSpPr>
            <p:spPr>
              <a:xfrm>
                <a:off x="1975587" y="2338196"/>
                <a:ext cx="397186" cy="494180"/>
              </a:xfrm>
              <a:custGeom>
                <a:avLst/>
                <a:gdLst/>
                <a:ahLst/>
                <a:cxnLst/>
                <a:rect l="l" t="t" r="r" b="b"/>
                <a:pathLst>
                  <a:path w="98741" h="122854" extrusionOk="0">
                    <a:moveTo>
                      <a:pt x="72090" y="1"/>
                    </a:moveTo>
                    <a:lnTo>
                      <a:pt x="1" y="93032"/>
                    </a:lnTo>
                    <a:lnTo>
                      <a:pt x="37285" y="121901"/>
                    </a:lnTo>
                    <a:cubicBezTo>
                      <a:pt x="38091" y="122543"/>
                      <a:pt x="39051" y="122853"/>
                      <a:pt x="40006" y="122853"/>
                    </a:cubicBezTo>
                    <a:cubicBezTo>
                      <a:pt x="41330" y="122853"/>
                      <a:pt x="42643" y="122256"/>
                      <a:pt x="43515" y="121118"/>
                    </a:cubicBezTo>
                    <a:lnTo>
                      <a:pt x="81289" y="72384"/>
                    </a:lnTo>
                    <a:cubicBezTo>
                      <a:pt x="98741" y="49876"/>
                      <a:pt x="94631" y="17452"/>
                      <a:pt x="72090" y="1"/>
                    </a:cubicBezTo>
                    <a:close/>
                  </a:path>
                </a:pathLst>
              </a:custGeom>
              <a:solidFill>
                <a:srgbClr val="D9DD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662;p38">
                <a:extLst>
                  <a:ext uri="{FF2B5EF4-FFF2-40B4-BE49-F238E27FC236}">
                    <a16:creationId xmlns:a16="http://schemas.microsoft.com/office/drawing/2014/main" id="{507F69A5-0C6F-49CD-8D64-0C31C473F57E}"/>
                  </a:ext>
                </a:extLst>
              </p:cNvPr>
              <p:cNvSpPr/>
              <p:nvPr/>
            </p:nvSpPr>
            <p:spPr>
              <a:xfrm>
                <a:off x="2129870" y="2458109"/>
                <a:ext cx="42779" cy="374181"/>
              </a:xfrm>
              <a:custGeom>
                <a:avLst/>
                <a:gdLst/>
                <a:ahLst/>
                <a:cxnLst/>
                <a:rect l="l" t="t" r="r" b="b"/>
                <a:pathLst>
                  <a:path w="10635" h="93022" extrusionOk="0">
                    <a:moveTo>
                      <a:pt x="10635" y="0"/>
                    </a:moveTo>
                    <a:lnTo>
                      <a:pt x="0" y="13701"/>
                    </a:lnTo>
                    <a:lnTo>
                      <a:pt x="0" y="92706"/>
                    </a:lnTo>
                    <a:cubicBezTo>
                      <a:pt x="530" y="92918"/>
                      <a:pt x="1088" y="93022"/>
                      <a:pt x="1644" y="93022"/>
                    </a:cubicBezTo>
                    <a:cubicBezTo>
                      <a:pt x="2970" y="93022"/>
                      <a:pt x="4281" y="92430"/>
                      <a:pt x="5154" y="91303"/>
                    </a:cubicBezTo>
                    <a:lnTo>
                      <a:pt x="10635" y="84225"/>
                    </a:lnTo>
                    <a:lnTo>
                      <a:pt x="10635" y="0"/>
                    </a:lnTo>
                    <a:close/>
                  </a:path>
                </a:pathLst>
              </a:custGeom>
              <a:solidFill>
                <a:srgbClr val="C7CE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663;p38">
                <a:extLst>
                  <a:ext uri="{FF2B5EF4-FFF2-40B4-BE49-F238E27FC236}">
                    <a16:creationId xmlns:a16="http://schemas.microsoft.com/office/drawing/2014/main" id="{E92DCC80-117B-478E-97B3-4665EE179411}"/>
                  </a:ext>
                </a:extLst>
              </p:cNvPr>
              <p:cNvSpPr/>
              <p:nvPr/>
            </p:nvSpPr>
            <p:spPr>
              <a:xfrm>
                <a:off x="2207275" y="2385690"/>
                <a:ext cx="21392" cy="355983"/>
              </a:xfrm>
              <a:custGeom>
                <a:avLst/>
                <a:gdLst/>
                <a:ahLst/>
                <a:cxnLst/>
                <a:rect l="l" t="t" r="r" b="b"/>
                <a:pathLst>
                  <a:path w="5318" h="88498" extrusionOk="0">
                    <a:moveTo>
                      <a:pt x="5317" y="0"/>
                    </a:moveTo>
                    <a:lnTo>
                      <a:pt x="0" y="6883"/>
                    </a:lnTo>
                    <a:lnTo>
                      <a:pt x="0" y="88498"/>
                    </a:lnTo>
                    <a:lnTo>
                      <a:pt x="5317" y="76330"/>
                    </a:lnTo>
                    <a:lnTo>
                      <a:pt x="5317" y="0"/>
                    </a:lnTo>
                    <a:close/>
                  </a:path>
                </a:pathLst>
              </a:custGeom>
              <a:solidFill>
                <a:srgbClr val="C7CE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664;p38">
                <a:extLst>
                  <a:ext uri="{FF2B5EF4-FFF2-40B4-BE49-F238E27FC236}">
                    <a16:creationId xmlns:a16="http://schemas.microsoft.com/office/drawing/2014/main" id="{51A862B0-DD57-45CE-BF6C-5EF169F70087}"/>
                  </a:ext>
                </a:extLst>
              </p:cNvPr>
              <p:cNvSpPr/>
              <p:nvPr/>
            </p:nvSpPr>
            <p:spPr>
              <a:xfrm>
                <a:off x="2094184" y="2338196"/>
                <a:ext cx="278570" cy="494180"/>
              </a:xfrm>
              <a:custGeom>
                <a:avLst/>
                <a:gdLst/>
                <a:ahLst/>
                <a:cxnLst/>
                <a:rect l="l" t="t" r="r" b="b"/>
                <a:pathLst>
                  <a:path w="69253" h="122854" extrusionOk="0">
                    <a:moveTo>
                      <a:pt x="42602" y="1"/>
                    </a:moveTo>
                    <a:lnTo>
                      <a:pt x="35915" y="8645"/>
                    </a:lnTo>
                    <a:cubicBezTo>
                      <a:pt x="49159" y="26749"/>
                      <a:pt x="49453" y="52095"/>
                      <a:pt x="35035" y="70688"/>
                    </a:cubicBezTo>
                    <a:lnTo>
                      <a:pt x="1" y="115899"/>
                    </a:lnTo>
                    <a:lnTo>
                      <a:pt x="7797" y="121901"/>
                    </a:lnTo>
                    <a:cubicBezTo>
                      <a:pt x="8603" y="122543"/>
                      <a:pt x="9563" y="122853"/>
                      <a:pt x="10518" y="122853"/>
                    </a:cubicBezTo>
                    <a:cubicBezTo>
                      <a:pt x="11842" y="122853"/>
                      <a:pt x="13155" y="122256"/>
                      <a:pt x="14027" y="121118"/>
                    </a:cubicBezTo>
                    <a:lnTo>
                      <a:pt x="51801" y="72384"/>
                    </a:lnTo>
                    <a:cubicBezTo>
                      <a:pt x="69253" y="49876"/>
                      <a:pt x="65143" y="17452"/>
                      <a:pt x="426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665;p38">
                <a:extLst>
                  <a:ext uri="{FF2B5EF4-FFF2-40B4-BE49-F238E27FC236}">
                    <a16:creationId xmlns:a16="http://schemas.microsoft.com/office/drawing/2014/main" id="{2124FBED-A10D-48A2-BB12-C098ABD0E78A}"/>
                  </a:ext>
                </a:extLst>
              </p:cNvPr>
              <p:cNvSpPr/>
              <p:nvPr/>
            </p:nvSpPr>
            <p:spPr>
              <a:xfrm>
                <a:off x="1809367" y="2712360"/>
                <a:ext cx="248257" cy="277203"/>
              </a:xfrm>
              <a:custGeom>
                <a:avLst/>
                <a:gdLst/>
                <a:ahLst/>
                <a:cxnLst/>
                <a:rect l="l" t="t" r="r" b="b"/>
                <a:pathLst>
                  <a:path w="61717" h="68913" extrusionOk="0">
                    <a:moveTo>
                      <a:pt x="41330" y="0"/>
                    </a:moveTo>
                    <a:lnTo>
                      <a:pt x="1664" y="51181"/>
                    </a:lnTo>
                    <a:cubicBezTo>
                      <a:pt x="0" y="53334"/>
                      <a:pt x="392" y="56465"/>
                      <a:pt x="2544" y="58129"/>
                    </a:cubicBezTo>
                    <a:lnTo>
                      <a:pt x="15136" y="67882"/>
                    </a:lnTo>
                    <a:cubicBezTo>
                      <a:pt x="16034" y="68576"/>
                      <a:pt x="17097" y="68913"/>
                      <a:pt x="18151" y="68913"/>
                    </a:cubicBezTo>
                    <a:cubicBezTo>
                      <a:pt x="19625" y="68913"/>
                      <a:pt x="21082" y="68256"/>
                      <a:pt x="22051" y="67002"/>
                    </a:cubicBezTo>
                    <a:lnTo>
                      <a:pt x="61717" y="15788"/>
                    </a:lnTo>
                    <a:lnTo>
                      <a:pt x="41330" y="0"/>
                    </a:ln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666;p38">
                <a:extLst>
                  <a:ext uri="{FF2B5EF4-FFF2-40B4-BE49-F238E27FC236}">
                    <a16:creationId xmlns:a16="http://schemas.microsoft.com/office/drawing/2014/main" id="{E73B165E-A153-430A-B486-87AA98103BC8}"/>
                  </a:ext>
                </a:extLst>
              </p:cNvPr>
              <p:cNvSpPr/>
              <p:nvPr/>
            </p:nvSpPr>
            <p:spPr>
              <a:xfrm>
                <a:off x="1851741" y="2712360"/>
                <a:ext cx="205876" cy="277203"/>
              </a:xfrm>
              <a:custGeom>
                <a:avLst/>
                <a:gdLst/>
                <a:ahLst/>
                <a:cxnLst/>
                <a:rect l="l" t="t" r="r" b="b"/>
                <a:pathLst>
                  <a:path w="51181" h="68913" extrusionOk="0">
                    <a:moveTo>
                      <a:pt x="30794" y="0"/>
                    </a:moveTo>
                    <a:lnTo>
                      <a:pt x="24922" y="7568"/>
                    </a:lnTo>
                    <a:cubicBezTo>
                      <a:pt x="31511" y="12657"/>
                      <a:pt x="32685" y="22117"/>
                      <a:pt x="27597" y="28706"/>
                    </a:cubicBezTo>
                    <a:lnTo>
                      <a:pt x="0" y="64327"/>
                    </a:lnTo>
                    <a:lnTo>
                      <a:pt x="4600" y="67882"/>
                    </a:lnTo>
                    <a:cubicBezTo>
                      <a:pt x="5498" y="68576"/>
                      <a:pt x="6561" y="68913"/>
                      <a:pt x="7615" y="68913"/>
                    </a:cubicBezTo>
                    <a:cubicBezTo>
                      <a:pt x="9089" y="68913"/>
                      <a:pt x="10546" y="68256"/>
                      <a:pt x="11515" y="67002"/>
                    </a:cubicBezTo>
                    <a:lnTo>
                      <a:pt x="51181" y="15788"/>
                    </a:lnTo>
                    <a:lnTo>
                      <a:pt x="30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667;p38">
              <a:extLst>
                <a:ext uri="{FF2B5EF4-FFF2-40B4-BE49-F238E27FC236}">
                  <a16:creationId xmlns:a16="http://schemas.microsoft.com/office/drawing/2014/main" id="{97B30EE1-AC24-446F-A37B-F4606FF57A4C}"/>
                </a:ext>
              </a:extLst>
            </p:cNvPr>
            <p:cNvGrpSpPr/>
            <p:nvPr/>
          </p:nvGrpSpPr>
          <p:grpSpPr>
            <a:xfrm rot="2700000" flipH="1">
              <a:off x="1427587" y="2233879"/>
              <a:ext cx="733186" cy="741059"/>
              <a:chOff x="1259125" y="238125"/>
              <a:chExt cx="5163750" cy="5219200"/>
            </a:xfrm>
          </p:grpSpPr>
          <p:sp>
            <p:nvSpPr>
              <p:cNvPr id="229" name="Google Shape;2668;p38">
                <a:extLst>
                  <a:ext uri="{FF2B5EF4-FFF2-40B4-BE49-F238E27FC236}">
                    <a16:creationId xmlns:a16="http://schemas.microsoft.com/office/drawing/2014/main" id="{7E6B1C5A-38AE-4EBE-BE93-51CC7E95A06D}"/>
                  </a:ext>
                </a:extLst>
              </p:cNvPr>
              <p:cNvSpPr/>
              <p:nvPr/>
            </p:nvSpPr>
            <p:spPr>
              <a:xfrm>
                <a:off x="3027925" y="238125"/>
                <a:ext cx="3394950" cy="3655075"/>
              </a:xfrm>
              <a:custGeom>
                <a:avLst/>
                <a:gdLst/>
                <a:ahLst/>
                <a:cxnLst/>
                <a:rect l="l" t="t" r="r" b="b"/>
                <a:pathLst>
                  <a:path w="135798" h="146203" extrusionOk="0">
                    <a:moveTo>
                      <a:pt x="122129" y="0"/>
                    </a:moveTo>
                    <a:lnTo>
                      <a:pt x="1" y="122129"/>
                    </a:lnTo>
                    <a:lnTo>
                      <a:pt x="23552" y="145713"/>
                    </a:lnTo>
                    <a:cubicBezTo>
                      <a:pt x="23878" y="146039"/>
                      <a:pt x="24311" y="146202"/>
                      <a:pt x="24743" y="146202"/>
                    </a:cubicBezTo>
                    <a:cubicBezTo>
                      <a:pt x="25175" y="146202"/>
                      <a:pt x="25607" y="146039"/>
                      <a:pt x="25933" y="145713"/>
                    </a:cubicBezTo>
                    <a:lnTo>
                      <a:pt x="122129" y="49484"/>
                    </a:lnTo>
                    <a:cubicBezTo>
                      <a:pt x="135797" y="35817"/>
                      <a:pt x="135797" y="13668"/>
                      <a:pt x="122129" y="0"/>
                    </a:cubicBezTo>
                    <a:close/>
                  </a:path>
                </a:pathLst>
              </a:custGeom>
              <a:solidFill>
                <a:srgbClr val="D9DD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669;p38">
                <a:extLst>
                  <a:ext uri="{FF2B5EF4-FFF2-40B4-BE49-F238E27FC236}">
                    <a16:creationId xmlns:a16="http://schemas.microsoft.com/office/drawing/2014/main" id="{C20B96E7-1A62-4607-B2B0-21CB811BC581}"/>
                  </a:ext>
                </a:extLst>
              </p:cNvPr>
              <p:cNvSpPr/>
              <p:nvPr/>
            </p:nvSpPr>
            <p:spPr>
              <a:xfrm>
                <a:off x="5142500" y="1037300"/>
                <a:ext cx="139475" cy="1377400"/>
              </a:xfrm>
              <a:custGeom>
                <a:avLst/>
                <a:gdLst/>
                <a:ahLst/>
                <a:cxnLst/>
                <a:rect l="l" t="t" r="r" b="b"/>
                <a:pathLst>
                  <a:path w="5579" h="55096" extrusionOk="0">
                    <a:moveTo>
                      <a:pt x="5579" y="0"/>
                    </a:moveTo>
                    <a:lnTo>
                      <a:pt x="1" y="5611"/>
                    </a:lnTo>
                    <a:lnTo>
                      <a:pt x="1" y="55095"/>
                    </a:lnTo>
                    <a:lnTo>
                      <a:pt x="5579" y="49485"/>
                    </a:lnTo>
                    <a:lnTo>
                      <a:pt x="5579" y="0"/>
                    </a:lnTo>
                    <a:close/>
                  </a:path>
                </a:pathLst>
              </a:custGeom>
              <a:solidFill>
                <a:srgbClr val="C7CE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670;p38">
                <a:extLst>
                  <a:ext uri="{FF2B5EF4-FFF2-40B4-BE49-F238E27FC236}">
                    <a16:creationId xmlns:a16="http://schemas.microsoft.com/office/drawing/2014/main" id="{7E6B9DA3-DAD9-49A2-96B8-1EA3E06BDDCC}"/>
                  </a:ext>
                </a:extLst>
              </p:cNvPr>
              <p:cNvSpPr/>
              <p:nvPr/>
            </p:nvSpPr>
            <p:spPr>
              <a:xfrm>
                <a:off x="4634450" y="1404275"/>
                <a:ext cx="280550" cy="1517650"/>
              </a:xfrm>
              <a:custGeom>
                <a:avLst/>
                <a:gdLst/>
                <a:ahLst/>
                <a:cxnLst/>
                <a:rect l="l" t="t" r="r" b="b"/>
                <a:pathLst>
                  <a:path w="11222" h="60706" extrusionOk="0">
                    <a:moveTo>
                      <a:pt x="11222" y="0"/>
                    </a:moveTo>
                    <a:lnTo>
                      <a:pt x="1" y="11222"/>
                    </a:lnTo>
                    <a:lnTo>
                      <a:pt x="1" y="60706"/>
                    </a:lnTo>
                    <a:lnTo>
                      <a:pt x="11222" y="49517"/>
                    </a:lnTo>
                    <a:lnTo>
                      <a:pt x="11222" y="0"/>
                    </a:lnTo>
                    <a:close/>
                  </a:path>
                </a:pathLst>
              </a:custGeom>
              <a:solidFill>
                <a:srgbClr val="C7CE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671;p38">
                <a:extLst>
                  <a:ext uri="{FF2B5EF4-FFF2-40B4-BE49-F238E27FC236}">
                    <a16:creationId xmlns:a16="http://schemas.microsoft.com/office/drawing/2014/main" id="{D3E030A8-1E40-4EA3-AA2F-83494F361E82}"/>
                  </a:ext>
                </a:extLst>
              </p:cNvPr>
              <p:cNvSpPr/>
              <p:nvPr/>
            </p:nvSpPr>
            <p:spPr>
              <a:xfrm>
                <a:off x="3615900" y="723275"/>
                <a:ext cx="2422875" cy="2705900"/>
              </a:xfrm>
              <a:custGeom>
                <a:avLst/>
                <a:gdLst/>
                <a:ahLst/>
                <a:cxnLst/>
                <a:rect l="l" t="t" r="r" b="b"/>
                <a:pathLst>
                  <a:path w="96915" h="108236" extrusionOk="0">
                    <a:moveTo>
                      <a:pt x="93433" y="1"/>
                    </a:moveTo>
                    <a:cubicBezTo>
                      <a:pt x="91596" y="1"/>
                      <a:pt x="90094" y="1446"/>
                      <a:pt x="89999" y="3297"/>
                    </a:cubicBezTo>
                    <a:cubicBezTo>
                      <a:pt x="89738" y="10311"/>
                      <a:pt x="86835" y="16933"/>
                      <a:pt x="81844" y="21891"/>
                    </a:cubicBezTo>
                    <a:lnTo>
                      <a:pt x="1338" y="102429"/>
                    </a:lnTo>
                    <a:cubicBezTo>
                      <a:pt x="0" y="103767"/>
                      <a:pt x="0" y="105920"/>
                      <a:pt x="1338" y="107257"/>
                    </a:cubicBezTo>
                    <a:cubicBezTo>
                      <a:pt x="1990" y="107909"/>
                      <a:pt x="2871" y="108236"/>
                      <a:pt x="3752" y="108236"/>
                    </a:cubicBezTo>
                    <a:cubicBezTo>
                      <a:pt x="4633" y="108236"/>
                      <a:pt x="5481" y="107909"/>
                      <a:pt x="6166" y="107257"/>
                    </a:cubicBezTo>
                    <a:lnTo>
                      <a:pt x="86671" y="26718"/>
                    </a:lnTo>
                    <a:cubicBezTo>
                      <a:pt x="92869" y="20521"/>
                      <a:pt x="96490" y="12301"/>
                      <a:pt x="96816" y="3558"/>
                    </a:cubicBezTo>
                    <a:cubicBezTo>
                      <a:pt x="96914" y="1666"/>
                      <a:pt x="95446" y="101"/>
                      <a:pt x="93554" y="3"/>
                    </a:cubicBezTo>
                    <a:cubicBezTo>
                      <a:pt x="93514" y="1"/>
                      <a:pt x="93473" y="1"/>
                      <a:pt x="934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672;p38">
                <a:extLst>
                  <a:ext uri="{FF2B5EF4-FFF2-40B4-BE49-F238E27FC236}">
                    <a16:creationId xmlns:a16="http://schemas.microsoft.com/office/drawing/2014/main" id="{B29F5865-8ACE-4AC5-9F77-2CFACDADA98F}"/>
                  </a:ext>
                </a:extLst>
              </p:cNvPr>
              <p:cNvSpPr/>
              <p:nvPr/>
            </p:nvSpPr>
            <p:spPr>
              <a:xfrm>
                <a:off x="1259125" y="3291325"/>
                <a:ext cx="2170050" cy="2166000"/>
              </a:xfrm>
              <a:custGeom>
                <a:avLst/>
                <a:gdLst/>
                <a:ahLst/>
                <a:cxnLst/>
                <a:rect l="l" t="t" r="r" b="b"/>
                <a:pathLst>
                  <a:path w="86802" h="86640" extrusionOk="0">
                    <a:moveTo>
                      <a:pt x="70753" y="1"/>
                    </a:moveTo>
                    <a:lnTo>
                      <a:pt x="652" y="70101"/>
                    </a:lnTo>
                    <a:cubicBezTo>
                      <a:pt x="0" y="70753"/>
                      <a:pt x="0" y="71830"/>
                      <a:pt x="652" y="72482"/>
                    </a:cubicBezTo>
                    <a:lnTo>
                      <a:pt x="14320" y="86150"/>
                    </a:lnTo>
                    <a:cubicBezTo>
                      <a:pt x="14646" y="86476"/>
                      <a:pt x="15070" y="86639"/>
                      <a:pt x="15495" y="86639"/>
                    </a:cubicBezTo>
                    <a:cubicBezTo>
                      <a:pt x="15919" y="86639"/>
                      <a:pt x="16343" y="86476"/>
                      <a:pt x="16669" y="86150"/>
                    </a:cubicBezTo>
                    <a:lnTo>
                      <a:pt x="86802" y="16050"/>
                    </a:lnTo>
                    <a:lnTo>
                      <a:pt x="70753" y="1"/>
                    </a:ln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673;p38">
                <a:extLst>
                  <a:ext uri="{FF2B5EF4-FFF2-40B4-BE49-F238E27FC236}">
                    <a16:creationId xmlns:a16="http://schemas.microsoft.com/office/drawing/2014/main" id="{6BA7D753-80CB-4100-80A3-6F114FD90F2D}"/>
                  </a:ext>
                </a:extLst>
              </p:cNvPr>
              <p:cNvSpPr/>
              <p:nvPr/>
            </p:nvSpPr>
            <p:spPr>
              <a:xfrm>
                <a:off x="1496425" y="3291325"/>
                <a:ext cx="1932750" cy="2166000"/>
              </a:xfrm>
              <a:custGeom>
                <a:avLst/>
                <a:gdLst/>
                <a:ahLst/>
                <a:cxnLst/>
                <a:rect l="l" t="t" r="r" b="b"/>
                <a:pathLst>
                  <a:path w="77310" h="86640" extrusionOk="0">
                    <a:moveTo>
                      <a:pt x="61261" y="1"/>
                    </a:moveTo>
                    <a:lnTo>
                      <a:pt x="53171" y="8091"/>
                    </a:lnTo>
                    <a:cubicBezTo>
                      <a:pt x="58716" y="13636"/>
                      <a:pt x="58716" y="22639"/>
                      <a:pt x="53171" y="28184"/>
                    </a:cubicBezTo>
                    <a:lnTo>
                      <a:pt x="0" y="81322"/>
                    </a:lnTo>
                    <a:lnTo>
                      <a:pt x="4828" y="86150"/>
                    </a:lnTo>
                    <a:cubicBezTo>
                      <a:pt x="5154" y="86476"/>
                      <a:pt x="5578" y="86639"/>
                      <a:pt x="6003" y="86639"/>
                    </a:cubicBezTo>
                    <a:cubicBezTo>
                      <a:pt x="6427" y="86639"/>
                      <a:pt x="6851" y="86476"/>
                      <a:pt x="7177" y="86150"/>
                    </a:cubicBezTo>
                    <a:lnTo>
                      <a:pt x="77310" y="16050"/>
                    </a:lnTo>
                    <a:lnTo>
                      <a:pt x="612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55928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6DE"/>
        </a:solidFill>
        <a:effectLst/>
      </p:bgPr>
    </p:bg>
    <p:spTree>
      <p:nvGrpSpPr>
        <p:cNvPr id="1" name="Shape 2414"/>
        <p:cNvGrpSpPr/>
        <p:nvPr/>
      </p:nvGrpSpPr>
      <p:grpSpPr>
        <a:xfrm>
          <a:off x="0" y="0"/>
          <a:ext cx="0" cy="0"/>
          <a:chOff x="0" y="0"/>
          <a:chExt cx="0" cy="0"/>
        </a:xfrm>
      </p:grpSpPr>
      <p:sp>
        <p:nvSpPr>
          <p:cNvPr id="2419" name="Google Shape;2419;p36"/>
          <p:cNvSpPr txBox="1">
            <a:spLocks noGrp="1"/>
          </p:cNvSpPr>
          <p:nvPr>
            <p:ph type="title"/>
          </p:nvPr>
        </p:nvSpPr>
        <p:spPr>
          <a:xfrm>
            <a:off x="391373" y="881665"/>
            <a:ext cx="428253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2. Coordinate dinner</a:t>
            </a:r>
            <a:endParaRPr sz="3200" dirty="0"/>
          </a:p>
        </p:txBody>
      </p:sp>
      <p:sp>
        <p:nvSpPr>
          <p:cNvPr id="2420" name="Google Shape;2420;p36"/>
          <p:cNvSpPr/>
          <p:nvPr/>
        </p:nvSpPr>
        <p:spPr>
          <a:xfrm>
            <a:off x="3322348" y="3307950"/>
            <a:ext cx="9893" cy="450"/>
          </a:xfrm>
          <a:custGeom>
            <a:avLst/>
            <a:gdLst/>
            <a:ahLst/>
            <a:cxnLst/>
            <a:rect l="l" t="t" r="r" b="b"/>
            <a:pathLst>
              <a:path w="110" h="5" extrusionOk="0">
                <a:moveTo>
                  <a:pt x="85" y="1"/>
                </a:moveTo>
                <a:cubicBezTo>
                  <a:pt x="57" y="4"/>
                  <a:pt x="28" y="4"/>
                  <a:pt x="0" y="4"/>
                </a:cubicBezTo>
                <a:lnTo>
                  <a:pt x="0" y="4"/>
                </a:lnTo>
                <a:cubicBezTo>
                  <a:pt x="28" y="4"/>
                  <a:pt x="57" y="4"/>
                  <a:pt x="85" y="1"/>
                </a:cubicBezTo>
                <a:close/>
                <a:moveTo>
                  <a:pt x="110" y="1"/>
                </a:moveTo>
                <a:lnTo>
                  <a:pt x="110" y="1"/>
                </a:lnTo>
                <a:close/>
              </a:path>
            </a:pathLst>
          </a:custGeom>
          <a:solidFill>
            <a:srgbClr val="F6D7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1" name="Google Shape;2421;p36"/>
          <p:cNvSpPr/>
          <p:nvPr/>
        </p:nvSpPr>
        <p:spPr>
          <a:xfrm>
            <a:off x="5568024" y="4518453"/>
            <a:ext cx="9737" cy="32308"/>
          </a:xfrm>
          <a:custGeom>
            <a:avLst/>
            <a:gdLst/>
            <a:ahLst/>
            <a:cxnLst/>
            <a:rect l="l" t="t" r="r" b="b"/>
            <a:pathLst>
              <a:path w="132" h="438" extrusionOk="0">
                <a:moveTo>
                  <a:pt x="128" y="1"/>
                </a:moveTo>
                <a:cubicBezTo>
                  <a:pt x="87" y="148"/>
                  <a:pt x="44" y="293"/>
                  <a:pt x="0" y="438"/>
                </a:cubicBezTo>
                <a:lnTo>
                  <a:pt x="0" y="438"/>
                </a:lnTo>
                <a:cubicBezTo>
                  <a:pt x="44" y="296"/>
                  <a:pt x="87" y="148"/>
                  <a:pt x="132" y="4"/>
                </a:cubicBezTo>
                <a:cubicBezTo>
                  <a:pt x="132" y="1"/>
                  <a:pt x="128" y="1"/>
                  <a:pt x="128" y="1"/>
                </a:cubicBezTo>
                <a:close/>
              </a:path>
            </a:pathLst>
          </a:custGeom>
          <a:solidFill>
            <a:srgbClr val="F0CB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2" name="Google Shape;2422;p36"/>
          <p:cNvSpPr/>
          <p:nvPr/>
        </p:nvSpPr>
        <p:spPr>
          <a:xfrm>
            <a:off x="5566032" y="4550686"/>
            <a:ext cx="2065" cy="6049"/>
          </a:xfrm>
          <a:custGeom>
            <a:avLst/>
            <a:gdLst/>
            <a:ahLst/>
            <a:cxnLst/>
            <a:rect l="l" t="t" r="r" b="b"/>
            <a:pathLst>
              <a:path w="28" h="82" extrusionOk="0">
                <a:moveTo>
                  <a:pt x="27" y="1"/>
                </a:moveTo>
                <a:cubicBezTo>
                  <a:pt x="17" y="28"/>
                  <a:pt x="7" y="55"/>
                  <a:pt x="0" y="81"/>
                </a:cubicBezTo>
                <a:lnTo>
                  <a:pt x="4" y="81"/>
                </a:lnTo>
                <a:cubicBezTo>
                  <a:pt x="10" y="55"/>
                  <a:pt x="21" y="28"/>
                  <a:pt x="27" y="1"/>
                </a:cubicBezTo>
                <a:close/>
              </a:path>
            </a:pathLst>
          </a:custGeom>
          <a:solidFill>
            <a:srgbClr val="6721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7" name="Google Shape;2577;p36"/>
          <p:cNvSpPr txBox="1"/>
          <p:nvPr/>
        </p:nvSpPr>
        <p:spPr>
          <a:xfrm>
            <a:off x="5069766" y="1603578"/>
            <a:ext cx="3804301" cy="2926513"/>
          </a:xfrm>
          <a:prstGeom prst="rect">
            <a:avLst/>
          </a:prstGeom>
          <a:noFill/>
          <a:ln>
            <a:noFill/>
          </a:ln>
        </p:spPr>
        <p:txBody>
          <a:bodyPr spcFirstLastPara="1" wrap="square" lIns="0" tIns="6350" rIns="0" bIns="0" anchor="t" anchorCtr="0">
            <a:noAutofit/>
          </a:bodyPr>
          <a:lstStyle/>
          <a:p>
            <a:pPr>
              <a:spcAft>
                <a:spcPts val="1200"/>
              </a:spcAft>
            </a:pPr>
            <a:r>
              <a:rPr lang="en-US" sz="2200" dirty="0">
                <a:latin typeface="Barlow" panose="020B0604020202020204" charset="0"/>
              </a:rPr>
              <a:t>Have everyone on the video call order takeout from the same place, at the same time so you can eat together even though you’re apart. </a:t>
            </a:r>
          </a:p>
          <a:p>
            <a:r>
              <a:rPr lang="en-US" sz="2200" dirty="0">
                <a:latin typeface="Barlow" panose="020B0604020202020204" charset="0"/>
              </a:rPr>
              <a:t>You could go traditional with </a:t>
            </a:r>
            <a:r>
              <a:rPr lang="en-US" sz="2200" dirty="0">
                <a:latin typeface="Barlow" panose="020B0604020202020204" charset="0"/>
                <a:hlinkClick r:id="rId3"/>
              </a:rPr>
              <a:t>Swiss Chalet</a:t>
            </a:r>
            <a:r>
              <a:rPr lang="en-US" sz="2200" dirty="0">
                <a:latin typeface="Barlow" panose="020B0604020202020204" charset="0"/>
              </a:rPr>
              <a:t> or you could try something totally different and adventurous!</a:t>
            </a:r>
          </a:p>
        </p:txBody>
      </p:sp>
      <p:pic>
        <p:nvPicPr>
          <p:cNvPr id="2" name="Picture 2">
            <a:extLst>
              <a:ext uri="{FF2B5EF4-FFF2-40B4-BE49-F238E27FC236}">
                <a16:creationId xmlns:a16="http://schemas.microsoft.com/office/drawing/2014/main" id="{80256D6A-1B59-4CDA-8DCE-C13B0DBBB86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53" t="2264" r="49738" b="949"/>
          <a:stretch/>
        </p:blipFill>
        <p:spPr bwMode="auto">
          <a:xfrm>
            <a:off x="684743" y="1603578"/>
            <a:ext cx="3825795" cy="29148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61" name="Google Shape;2322;p32">
            <a:extLst>
              <a:ext uri="{FF2B5EF4-FFF2-40B4-BE49-F238E27FC236}">
                <a16:creationId xmlns:a16="http://schemas.microsoft.com/office/drawing/2014/main" id="{05CF4054-11B5-41CA-AA5B-DFAAD2AE8B69}"/>
              </a:ext>
            </a:extLst>
          </p:cNvPr>
          <p:cNvGrpSpPr/>
          <p:nvPr/>
        </p:nvGrpSpPr>
        <p:grpSpPr>
          <a:xfrm>
            <a:off x="6435529" y="843835"/>
            <a:ext cx="941900" cy="610530"/>
            <a:chOff x="2240850" y="2264350"/>
            <a:chExt cx="373000" cy="241775"/>
          </a:xfrm>
        </p:grpSpPr>
        <p:sp>
          <p:nvSpPr>
            <p:cNvPr id="162" name="Google Shape;2323;p32">
              <a:extLst>
                <a:ext uri="{FF2B5EF4-FFF2-40B4-BE49-F238E27FC236}">
                  <a16:creationId xmlns:a16="http://schemas.microsoft.com/office/drawing/2014/main" id="{1225A147-565B-4068-BE71-450E9E612C4F}"/>
                </a:ext>
              </a:extLst>
            </p:cNvPr>
            <p:cNvSpPr/>
            <p:nvPr/>
          </p:nvSpPr>
          <p:spPr>
            <a:xfrm>
              <a:off x="2399475" y="2315775"/>
              <a:ext cx="13800" cy="23400"/>
            </a:xfrm>
            <a:custGeom>
              <a:avLst/>
              <a:gdLst/>
              <a:ahLst/>
              <a:cxnLst/>
              <a:rect l="l" t="t" r="r" b="b"/>
              <a:pathLst>
                <a:path w="552" h="936" extrusionOk="0">
                  <a:moveTo>
                    <a:pt x="460" y="0"/>
                  </a:moveTo>
                  <a:lnTo>
                    <a:pt x="1" y="46"/>
                  </a:lnTo>
                  <a:lnTo>
                    <a:pt x="93" y="935"/>
                  </a:lnTo>
                  <a:lnTo>
                    <a:pt x="552" y="885"/>
                  </a:lnTo>
                  <a:lnTo>
                    <a:pt x="4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324;p32">
              <a:extLst>
                <a:ext uri="{FF2B5EF4-FFF2-40B4-BE49-F238E27FC236}">
                  <a16:creationId xmlns:a16="http://schemas.microsoft.com/office/drawing/2014/main" id="{44854643-97FA-410F-888F-A12CDC5D68AC}"/>
                </a:ext>
              </a:extLst>
            </p:cNvPr>
            <p:cNvSpPr/>
            <p:nvPr/>
          </p:nvSpPr>
          <p:spPr>
            <a:xfrm>
              <a:off x="2258075" y="2333650"/>
              <a:ext cx="316750" cy="148475"/>
            </a:xfrm>
            <a:custGeom>
              <a:avLst/>
              <a:gdLst/>
              <a:ahLst/>
              <a:cxnLst/>
              <a:rect l="l" t="t" r="r" b="b"/>
              <a:pathLst>
                <a:path w="12670" h="5939" extrusionOk="0">
                  <a:moveTo>
                    <a:pt x="6818" y="1"/>
                  </a:moveTo>
                  <a:cubicBezTo>
                    <a:pt x="6536" y="1"/>
                    <a:pt x="6250" y="15"/>
                    <a:pt x="5961" y="45"/>
                  </a:cubicBezTo>
                  <a:cubicBezTo>
                    <a:pt x="2551" y="395"/>
                    <a:pt x="1" y="2741"/>
                    <a:pt x="260" y="5287"/>
                  </a:cubicBezTo>
                  <a:lnTo>
                    <a:pt x="331" y="5939"/>
                  </a:lnTo>
                  <a:lnTo>
                    <a:pt x="12452" y="4695"/>
                  </a:lnTo>
                  <a:cubicBezTo>
                    <a:pt x="12577" y="4678"/>
                    <a:pt x="12669" y="4565"/>
                    <a:pt x="12657" y="4440"/>
                  </a:cubicBezTo>
                  <a:lnTo>
                    <a:pt x="12615" y="4018"/>
                  </a:lnTo>
                  <a:cubicBezTo>
                    <a:pt x="12374" y="1688"/>
                    <a:pt x="9860" y="1"/>
                    <a:pt x="6818"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325;p32">
              <a:extLst>
                <a:ext uri="{FF2B5EF4-FFF2-40B4-BE49-F238E27FC236}">
                  <a16:creationId xmlns:a16="http://schemas.microsoft.com/office/drawing/2014/main" id="{9F2BE3E7-922B-460D-9B9D-D90F21796ACF}"/>
                </a:ext>
              </a:extLst>
            </p:cNvPr>
            <p:cNvSpPr/>
            <p:nvPr/>
          </p:nvSpPr>
          <p:spPr>
            <a:xfrm>
              <a:off x="2258075" y="2334850"/>
              <a:ext cx="147800" cy="147275"/>
            </a:xfrm>
            <a:custGeom>
              <a:avLst/>
              <a:gdLst/>
              <a:ahLst/>
              <a:cxnLst/>
              <a:rect l="l" t="t" r="r" b="b"/>
              <a:pathLst>
                <a:path w="5912" h="5891" extrusionOk="0">
                  <a:moveTo>
                    <a:pt x="5911" y="1"/>
                  </a:moveTo>
                  <a:lnTo>
                    <a:pt x="5911" y="1"/>
                  </a:lnTo>
                  <a:cubicBezTo>
                    <a:pt x="2526" y="372"/>
                    <a:pt x="1" y="2710"/>
                    <a:pt x="260" y="5239"/>
                  </a:cubicBezTo>
                  <a:lnTo>
                    <a:pt x="331" y="5891"/>
                  </a:lnTo>
                  <a:lnTo>
                    <a:pt x="2706" y="5648"/>
                  </a:lnTo>
                  <a:lnTo>
                    <a:pt x="2643" y="4993"/>
                  </a:lnTo>
                  <a:cubicBezTo>
                    <a:pt x="2447" y="2944"/>
                    <a:pt x="3808" y="1015"/>
                    <a:pt x="59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326;p32">
              <a:extLst>
                <a:ext uri="{FF2B5EF4-FFF2-40B4-BE49-F238E27FC236}">
                  <a16:creationId xmlns:a16="http://schemas.microsoft.com/office/drawing/2014/main" id="{F4138717-23A6-4AD7-8E9F-95830BA8F0DD}"/>
                </a:ext>
              </a:extLst>
            </p:cNvPr>
            <p:cNvSpPr/>
            <p:nvPr/>
          </p:nvSpPr>
          <p:spPr>
            <a:xfrm>
              <a:off x="2260375" y="2483050"/>
              <a:ext cx="333425" cy="23075"/>
            </a:xfrm>
            <a:custGeom>
              <a:avLst/>
              <a:gdLst/>
              <a:ahLst/>
              <a:cxnLst/>
              <a:rect l="l" t="t" r="r" b="b"/>
              <a:pathLst>
                <a:path w="13337" h="923" extrusionOk="0">
                  <a:moveTo>
                    <a:pt x="1" y="0"/>
                  </a:moveTo>
                  <a:lnTo>
                    <a:pt x="652" y="651"/>
                  </a:lnTo>
                  <a:cubicBezTo>
                    <a:pt x="823" y="822"/>
                    <a:pt x="1057" y="923"/>
                    <a:pt x="1299" y="923"/>
                  </a:cubicBezTo>
                  <a:lnTo>
                    <a:pt x="12039" y="923"/>
                  </a:lnTo>
                  <a:cubicBezTo>
                    <a:pt x="12281" y="918"/>
                    <a:pt x="12515" y="822"/>
                    <a:pt x="12686" y="651"/>
                  </a:cubicBezTo>
                  <a:lnTo>
                    <a:pt x="133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327;p32">
              <a:extLst>
                <a:ext uri="{FF2B5EF4-FFF2-40B4-BE49-F238E27FC236}">
                  <a16:creationId xmlns:a16="http://schemas.microsoft.com/office/drawing/2014/main" id="{9C99C3D9-6EEC-4ADE-9176-B3A6DF383F39}"/>
                </a:ext>
              </a:extLst>
            </p:cNvPr>
            <p:cNvSpPr/>
            <p:nvPr/>
          </p:nvSpPr>
          <p:spPr>
            <a:xfrm>
              <a:off x="2384350" y="2298825"/>
              <a:ext cx="38875" cy="20050"/>
            </a:xfrm>
            <a:custGeom>
              <a:avLst/>
              <a:gdLst/>
              <a:ahLst/>
              <a:cxnLst/>
              <a:rect l="l" t="t" r="r" b="b"/>
              <a:pathLst>
                <a:path w="1555" h="802" extrusionOk="0">
                  <a:moveTo>
                    <a:pt x="1414" y="1"/>
                  </a:moveTo>
                  <a:cubicBezTo>
                    <a:pt x="1409" y="1"/>
                    <a:pt x="1404" y="1"/>
                    <a:pt x="1399" y="2"/>
                  </a:cubicBezTo>
                  <a:lnTo>
                    <a:pt x="138" y="131"/>
                  </a:lnTo>
                  <a:cubicBezTo>
                    <a:pt x="46" y="140"/>
                    <a:pt x="0" y="252"/>
                    <a:pt x="67" y="323"/>
                  </a:cubicBezTo>
                  <a:lnTo>
                    <a:pt x="322" y="603"/>
                  </a:lnTo>
                  <a:cubicBezTo>
                    <a:pt x="447" y="737"/>
                    <a:pt x="613" y="802"/>
                    <a:pt x="778" y="802"/>
                  </a:cubicBezTo>
                  <a:cubicBezTo>
                    <a:pt x="988" y="802"/>
                    <a:pt x="1196" y="697"/>
                    <a:pt x="1315" y="499"/>
                  </a:cubicBezTo>
                  <a:lnTo>
                    <a:pt x="1512" y="173"/>
                  </a:lnTo>
                  <a:cubicBezTo>
                    <a:pt x="1555" y="94"/>
                    <a:pt x="1498" y="1"/>
                    <a:pt x="1414"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328;p32">
              <a:extLst>
                <a:ext uri="{FF2B5EF4-FFF2-40B4-BE49-F238E27FC236}">
                  <a16:creationId xmlns:a16="http://schemas.microsoft.com/office/drawing/2014/main" id="{48400ED1-19E8-4899-9658-BBCD3263F2A7}"/>
                </a:ext>
              </a:extLst>
            </p:cNvPr>
            <p:cNvSpPr/>
            <p:nvPr/>
          </p:nvSpPr>
          <p:spPr>
            <a:xfrm>
              <a:off x="2565100" y="2264350"/>
              <a:ext cx="23175" cy="103825"/>
            </a:xfrm>
            <a:custGeom>
              <a:avLst/>
              <a:gdLst/>
              <a:ahLst/>
              <a:cxnLst/>
              <a:rect l="l" t="t" r="r" b="b"/>
              <a:pathLst>
                <a:path w="927" h="4153" extrusionOk="0">
                  <a:moveTo>
                    <a:pt x="689" y="0"/>
                  </a:moveTo>
                  <a:cubicBezTo>
                    <a:pt x="570" y="0"/>
                    <a:pt x="451" y="81"/>
                    <a:pt x="459" y="241"/>
                  </a:cubicBezTo>
                  <a:cubicBezTo>
                    <a:pt x="459" y="471"/>
                    <a:pt x="380" y="575"/>
                    <a:pt x="276" y="717"/>
                  </a:cubicBezTo>
                  <a:cubicBezTo>
                    <a:pt x="150" y="880"/>
                    <a:pt x="0" y="1085"/>
                    <a:pt x="0" y="1469"/>
                  </a:cubicBezTo>
                  <a:cubicBezTo>
                    <a:pt x="0" y="1853"/>
                    <a:pt x="150" y="2057"/>
                    <a:pt x="276" y="2220"/>
                  </a:cubicBezTo>
                  <a:cubicBezTo>
                    <a:pt x="380" y="2362"/>
                    <a:pt x="459" y="2466"/>
                    <a:pt x="459" y="2696"/>
                  </a:cubicBezTo>
                  <a:cubicBezTo>
                    <a:pt x="459" y="2925"/>
                    <a:pt x="380" y="3030"/>
                    <a:pt x="276" y="3172"/>
                  </a:cubicBezTo>
                  <a:cubicBezTo>
                    <a:pt x="150" y="3334"/>
                    <a:pt x="0" y="3539"/>
                    <a:pt x="0" y="3919"/>
                  </a:cubicBezTo>
                  <a:cubicBezTo>
                    <a:pt x="0" y="4048"/>
                    <a:pt x="100" y="4152"/>
                    <a:pt x="230" y="4152"/>
                  </a:cubicBezTo>
                  <a:cubicBezTo>
                    <a:pt x="355" y="4152"/>
                    <a:pt x="459" y="4048"/>
                    <a:pt x="459" y="3919"/>
                  </a:cubicBezTo>
                  <a:cubicBezTo>
                    <a:pt x="459" y="3693"/>
                    <a:pt x="538" y="3589"/>
                    <a:pt x="643" y="3447"/>
                  </a:cubicBezTo>
                  <a:cubicBezTo>
                    <a:pt x="764" y="3284"/>
                    <a:pt x="918" y="3080"/>
                    <a:pt x="918" y="2696"/>
                  </a:cubicBezTo>
                  <a:cubicBezTo>
                    <a:pt x="918" y="2312"/>
                    <a:pt x="764" y="2107"/>
                    <a:pt x="643" y="1944"/>
                  </a:cubicBezTo>
                  <a:cubicBezTo>
                    <a:pt x="534" y="1802"/>
                    <a:pt x="459" y="1698"/>
                    <a:pt x="459" y="1469"/>
                  </a:cubicBezTo>
                  <a:cubicBezTo>
                    <a:pt x="459" y="1239"/>
                    <a:pt x="538" y="1135"/>
                    <a:pt x="643" y="993"/>
                  </a:cubicBezTo>
                  <a:cubicBezTo>
                    <a:pt x="764" y="830"/>
                    <a:pt x="918" y="625"/>
                    <a:pt x="918" y="241"/>
                  </a:cubicBezTo>
                  <a:cubicBezTo>
                    <a:pt x="927" y="81"/>
                    <a:pt x="808" y="0"/>
                    <a:pt x="689" y="0"/>
                  </a:cubicBezTo>
                  <a:close/>
                </a:path>
              </a:pathLst>
            </a:custGeom>
            <a:solidFill>
              <a:srgbClr val="434343">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329;p32">
              <a:extLst>
                <a:ext uri="{FF2B5EF4-FFF2-40B4-BE49-F238E27FC236}">
                  <a16:creationId xmlns:a16="http://schemas.microsoft.com/office/drawing/2014/main" id="{48DD443B-8B8D-4A7E-A988-43D5EB65DC28}"/>
                </a:ext>
              </a:extLst>
            </p:cNvPr>
            <p:cNvSpPr/>
            <p:nvPr/>
          </p:nvSpPr>
          <p:spPr>
            <a:xfrm>
              <a:off x="2586075" y="2295175"/>
              <a:ext cx="27775" cy="55675"/>
            </a:xfrm>
            <a:custGeom>
              <a:avLst/>
              <a:gdLst/>
              <a:ahLst/>
              <a:cxnLst/>
              <a:rect l="l" t="t" r="r" b="b"/>
              <a:pathLst>
                <a:path w="1111" h="2227" extrusionOk="0">
                  <a:moveTo>
                    <a:pt x="319" y="1"/>
                  </a:moveTo>
                  <a:cubicBezTo>
                    <a:pt x="157" y="1"/>
                    <a:pt x="0" y="181"/>
                    <a:pt x="121" y="361"/>
                  </a:cubicBezTo>
                  <a:cubicBezTo>
                    <a:pt x="134" y="382"/>
                    <a:pt x="146" y="398"/>
                    <a:pt x="175" y="432"/>
                  </a:cubicBezTo>
                  <a:cubicBezTo>
                    <a:pt x="309" y="615"/>
                    <a:pt x="538" y="924"/>
                    <a:pt x="538" y="1459"/>
                  </a:cubicBezTo>
                  <a:cubicBezTo>
                    <a:pt x="538" y="1617"/>
                    <a:pt x="518" y="1776"/>
                    <a:pt x="472" y="1930"/>
                  </a:cubicBezTo>
                  <a:cubicBezTo>
                    <a:pt x="430" y="2076"/>
                    <a:pt x="538" y="2227"/>
                    <a:pt x="693" y="2227"/>
                  </a:cubicBezTo>
                  <a:cubicBezTo>
                    <a:pt x="797" y="2227"/>
                    <a:pt x="885" y="2160"/>
                    <a:pt x="914" y="2060"/>
                  </a:cubicBezTo>
                  <a:cubicBezTo>
                    <a:pt x="1110" y="1404"/>
                    <a:pt x="973" y="690"/>
                    <a:pt x="543" y="156"/>
                  </a:cubicBezTo>
                  <a:lnTo>
                    <a:pt x="522" y="131"/>
                  </a:lnTo>
                  <a:cubicBezTo>
                    <a:pt x="518" y="123"/>
                    <a:pt x="509" y="114"/>
                    <a:pt x="505" y="106"/>
                  </a:cubicBezTo>
                  <a:cubicBezTo>
                    <a:pt x="455" y="32"/>
                    <a:pt x="387" y="1"/>
                    <a:pt x="319" y="1"/>
                  </a:cubicBezTo>
                  <a:close/>
                </a:path>
              </a:pathLst>
            </a:custGeom>
            <a:solidFill>
              <a:srgbClr val="434343">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330;p32">
              <a:extLst>
                <a:ext uri="{FF2B5EF4-FFF2-40B4-BE49-F238E27FC236}">
                  <a16:creationId xmlns:a16="http://schemas.microsoft.com/office/drawing/2014/main" id="{E4D6EA4D-C88A-4747-A653-135C165FCD2D}"/>
                </a:ext>
              </a:extLst>
            </p:cNvPr>
            <p:cNvSpPr/>
            <p:nvPr/>
          </p:nvSpPr>
          <p:spPr>
            <a:xfrm>
              <a:off x="2541925" y="2276050"/>
              <a:ext cx="24750" cy="61450"/>
            </a:xfrm>
            <a:custGeom>
              <a:avLst/>
              <a:gdLst/>
              <a:ahLst/>
              <a:cxnLst/>
              <a:rect l="l" t="t" r="r" b="b"/>
              <a:pathLst>
                <a:path w="990" h="2458" extrusionOk="0">
                  <a:moveTo>
                    <a:pt x="393" y="1"/>
                  </a:moveTo>
                  <a:cubicBezTo>
                    <a:pt x="315" y="1"/>
                    <a:pt x="237" y="41"/>
                    <a:pt x="192" y="136"/>
                  </a:cubicBezTo>
                  <a:cubicBezTo>
                    <a:pt x="67" y="404"/>
                    <a:pt x="0" y="700"/>
                    <a:pt x="5" y="1001"/>
                  </a:cubicBezTo>
                  <a:cubicBezTo>
                    <a:pt x="0" y="1472"/>
                    <a:pt x="163" y="1931"/>
                    <a:pt x="464" y="2303"/>
                  </a:cubicBezTo>
                  <a:lnTo>
                    <a:pt x="497" y="2345"/>
                  </a:lnTo>
                  <a:cubicBezTo>
                    <a:pt x="535" y="2416"/>
                    <a:pt x="614" y="2457"/>
                    <a:pt x="693" y="2457"/>
                  </a:cubicBezTo>
                  <a:cubicBezTo>
                    <a:pt x="877" y="2457"/>
                    <a:pt x="990" y="2253"/>
                    <a:pt x="885" y="2098"/>
                  </a:cubicBezTo>
                  <a:cubicBezTo>
                    <a:pt x="873" y="2077"/>
                    <a:pt x="860" y="2061"/>
                    <a:pt x="848" y="2048"/>
                  </a:cubicBezTo>
                  <a:lnTo>
                    <a:pt x="831" y="2027"/>
                  </a:lnTo>
                  <a:cubicBezTo>
                    <a:pt x="693" y="1844"/>
                    <a:pt x="464" y="1535"/>
                    <a:pt x="464" y="1001"/>
                  </a:cubicBezTo>
                  <a:cubicBezTo>
                    <a:pt x="464" y="767"/>
                    <a:pt x="510" y="537"/>
                    <a:pt x="610" y="328"/>
                  </a:cubicBezTo>
                  <a:cubicBezTo>
                    <a:pt x="695" y="147"/>
                    <a:pt x="544" y="1"/>
                    <a:pt x="393" y="1"/>
                  </a:cubicBezTo>
                  <a:close/>
                </a:path>
              </a:pathLst>
            </a:custGeom>
            <a:solidFill>
              <a:srgbClr val="434343">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331;p32">
              <a:extLst>
                <a:ext uri="{FF2B5EF4-FFF2-40B4-BE49-F238E27FC236}">
                  <a16:creationId xmlns:a16="http://schemas.microsoft.com/office/drawing/2014/main" id="{F50F107D-3B25-4F27-AD9C-76EC098F915F}"/>
                </a:ext>
              </a:extLst>
            </p:cNvPr>
            <p:cNvSpPr/>
            <p:nvPr/>
          </p:nvSpPr>
          <p:spPr>
            <a:xfrm>
              <a:off x="2260375" y="2483050"/>
              <a:ext cx="115025" cy="23075"/>
            </a:xfrm>
            <a:custGeom>
              <a:avLst/>
              <a:gdLst/>
              <a:ahLst/>
              <a:cxnLst/>
              <a:rect l="l" t="t" r="r" b="b"/>
              <a:pathLst>
                <a:path w="4601" h="923" extrusionOk="0">
                  <a:moveTo>
                    <a:pt x="1" y="0"/>
                  </a:moveTo>
                  <a:lnTo>
                    <a:pt x="652" y="651"/>
                  </a:lnTo>
                  <a:cubicBezTo>
                    <a:pt x="823" y="822"/>
                    <a:pt x="1057" y="923"/>
                    <a:pt x="1299" y="923"/>
                  </a:cubicBezTo>
                  <a:lnTo>
                    <a:pt x="4601" y="923"/>
                  </a:lnTo>
                  <a:lnTo>
                    <a:pt x="41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332;p32">
              <a:extLst>
                <a:ext uri="{FF2B5EF4-FFF2-40B4-BE49-F238E27FC236}">
                  <a16:creationId xmlns:a16="http://schemas.microsoft.com/office/drawing/2014/main" id="{5C69A258-C5BC-44D9-8EEF-E82F5CC37278}"/>
                </a:ext>
              </a:extLst>
            </p:cNvPr>
            <p:cNvSpPr/>
            <p:nvPr/>
          </p:nvSpPr>
          <p:spPr>
            <a:xfrm>
              <a:off x="2240850" y="2477300"/>
              <a:ext cx="370500" cy="11525"/>
            </a:xfrm>
            <a:custGeom>
              <a:avLst/>
              <a:gdLst/>
              <a:ahLst/>
              <a:cxnLst/>
              <a:rect l="l" t="t" r="r" b="b"/>
              <a:pathLst>
                <a:path w="14820" h="461" extrusionOk="0">
                  <a:moveTo>
                    <a:pt x="306" y="0"/>
                  </a:moveTo>
                  <a:cubicBezTo>
                    <a:pt x="2" y="0"/>
                    <a:pt x="1" y="460"/>
                    <a:pt x="302" y="460"/>
                  </a:cubicBezTo>
                  <a:cubicBezTo>
                    <a:pt x="308" y="460"/>
                    <a:pt x="313" y="460"/>
                    <a:pt x="318" y="460"/>
                  </a:cubicBezTo>
                  <a:lnTo>
                    <a:pt x="14577" y="460"/>
                  </a:lnTo>
                  <a:cubicBezTo>
                    <a:pt x="14582" y="460"/>
                    <a:pt x="14587" y="460"/>
                    <a:pt x="14592" y="460"/>
                  </a:cubicBezTo>
                  <a:cubicBezTo>
                    <a:pt x="14719" y="460"/>
                    <a:pt x="14819" y="359"/>
                    <a:pt x="14819" y="230"/>
                  </a:cubicBezTo>
                  <a:cubicBezTo>
                    <a:pt x="14819" y="103"/>
                    <a:pt x="14715" y="0"/>
                    <a:pt x="14585" y="0"/>
                  </a:cubicBezTo>
                  <a:cubicBezTo>
                    <a:pt x="14582" y="0"/>
                    <a:pt x="14580" y="0"/>
                    <a:pt x="14577" y="1"/>
                  </a:cubicBezTo>
                  <a:lnTo>
                    <a:pt x="318" y="1"/>
                  </a:lnTo>
                  <a:cubicBezTo>
                    <a:pt x="314" y="0"/>
                    <a:pt x="310" y="0"/>
                    <a:pt x="306"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333;p32">
              <a:extLst>
                <a:ext uri="{FF2B5EF4-FFF2-40B4-BE49-F238E27FC236}">
                  <a16:creationId xmlns:a16="http://schemas.microsoft.com/office/drawing/2014/main" id="{42D24BB3-901C-4D9D-B7A9-952A071FF04C}"/>
                </a:ext>
              </a:extLst>
            </p:cNvPr>
            <p:cNvSpPr/>
            <p:nvPr/>
          </p:nvSpPr>
          <p:spPr>
            <a:xfrm>
              <a:off x="2240850" y="2477300"/>
              <a:ext cx="122975" cy="11525"/>
            </a:xfrm>
            <a:custGeom>
              <a:avLst/>
              <a:gdLst/>
              <a:ahLst/>
              <a:cxnLst/>
              <a:rect l="l" t="t" r="r" b="b"/>
              <a:pathLst>
                <a:path w="4919" h="461" extrusionOk="0">
                  <a:moveTo>
                    <a:pt x="306" y="0"/>
                  </a:moveTo>
                  <a:cubicBezTo>
                    <a:pt x="2" y="0"/>
                    <a:pt x="1" y="460"/>
                    <a:pt x="302" y="460"/>
                  </a:cubicBezTo>
                  <a:cubicBezTo>
                    <a:pt x="308" y="460"/>
                    <a:pt x="313" y="460"/>
                    <a:pt x="318" y="460"/>
                  </a:cubicBezTo>
                  <a:lnTo>
                    <a:pt x="4918" y="460"/>
                  </a:lnTo>
                  <a:cubicBezTo>
                    <a:pt x="4793" y="460"/>
                    <a:pt x="4689" y="359"/>
                    <a:pt x="4689" y="230"/>
                  </a:cubicBezTo>
                  <a:cubicBezTo>
                    <a:pt x="4689" y="105"/>
                    <a:pt x="4793" y="1"/>
                    <a:pt x="4918" y="1"/>
                  </a:cubicBezTo>
                  <a:lnTo>
                    <a:pt x="318" y="1"/>
                  </a:lnTo>
                  <a:cubicBezTo>
                    <a:pt x="314" y="0"/>
                    <a:pt x="310" y="0"/>
                    <a:pt x="3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60259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4309A-504A-4632-8684-86BA01EF9C65}"/>
              </a:ext>
            </a:extLst>
          </p:cNvPr>
          <p:cNvSpPr>
            <a:spLocks noGrp="1"/>
          </p:cNvSpPr>
          <p:nvPr>
            <p:ph type="title"/>
          </p:nvPr>
        </p:nvSpPr>
        <p:spPr>
          <a:xfrm>
            <a:off x="311700" y="259644"/>
            <a:ext cx="8520600" cy="572700"/>
          </a:xfrm>
        </p:spPr>
        <p:txBody>
          <a:bodyPr/>
          <a:lstStyle/>
          <a:p>
            <a:r>
              <a:rPr lang="en-CA" sz="3200" dirty="0"/>
              <a:t>3. Have a dress code</a:t>
            </a:r>
          </a:p>
        </p:txBody>
      </p:sp>
      <p:sp>
        <p:nvSpPr>
          <p:cNvPr id="3" name="Content Placeholder 2">
            <a:extLst>
              <a:ext uri="{FF2B5EF4-FFF2-40B4-BE49-F238E27FC236}">
                <a16:creationId xmlns:a16="http://schemas.microsoft.com/office/drawing/2014/main" id="{8964211D-46D1-45F1-836A-9726F50D6F8B}"/>
              </a:ext>
            </a:extLst>
          </p:cNvPr>
          <p:cNvSpPr>
            <a:spLocks noGrp="1"/>
          </p:cNvSpPr>
          <p:nvPr>
            <p:ph idx="1"/>
          </p:nvPr>
        </p:nvSpPr>
        <p:spPr>
          <a:xfrm>
            <a:off x="311700" y="939998"/>
            <a:ext cx="4385934" cy="3263504"/>
          </a:xfrm>
        </p:spPr>
        <p:txBody>
          <a:bodyPr/>
          <a:lstStyle/>
          <a:p>
            <a:pPr marL="0" indent="0">
              <a:spcAft>
                <a:spcPts val="1200"/>
              </a:spcAft>
              <a:buNone/>
            </a:pPr>
            <a:r>
              <a:rPr lang="en-CA" sz="2200" dirty="0"/>
              <a:t>Create a dress code for your virtual party. </a:t>
            </a:r>
          </a:p>
          <a:p>
            <a:pPr marL="0" indent="0">
              <a:spcAft>
                <a:spcPts val="1200"/>
              </a:spcAft>
              <a:buNone/>
            </a:pPr>
            <a:r>
              <a:rPr lang="en-CA" sz="2200" dirty="0"/>
              <a:t>It could be as silly as </a:t>
            </a:r>
            <a:r>
              <a:rPr lang="en-CA" sz="2200" dirty="0">
                <a:hlinkClick r:id="rId2"/>
              </a:rPr>
              <a:t>homemade thanksgiving hats </a:t>
            </a:r>
            <a:r>
              <a:rPr lang="en-CA" sz="2200" dirty="0"/>
              <a:t>or as formal as gowns and neckties.  </a:t>
            </a:r>
          </a:p>
          <a:p>
            <a:pPr marL="0" indent="0">
              <a:buNone/>
            </a:pPr>
            <a:r>
              <a:rPr lang="en-CA" sz="2200" dirty="0"/>
              <a:t>Just try something different to make it special.  </a:t>
            </a:r>
          </a:p>
        </p:txBody>
      </p:sp>
      <p:pic>
        <p:nvPicPr>
          <p:cNvPr id="3076" name="Picture 4" descr="Start a new tradition of making hats for each other to wear on Thanksgiving like this turkey hat.">
            <a:extLst>
              <a:ext uri="{FF2B5EF4-FFF2-40B4-BE49-F238E27FC236}">
                <a16:creationId xmlns:a16="http://schemas.microsoft.com/office/drawing/2014/main" id="{733C6E9E-43D5-43DC-9F46-ECD5871C04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0"/>
            <a:ext cx="3429000"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oogle Shape;4603;p53">
            <a:extLst>
              <a:ext uri="{FF2B5EF4-FFF2-40B4-BE49-F238E27FC236}">
                <a16:creationId xmlns:a16="http://schemas.microsoft.com/office/drawing/2014/main" id="{05B71133-89E4-4DE8-829D-27F3B3C7653B}"/>
              </a:ext>
            </a:extLst>
          </p:cNvPr>
          <p:cNvGrpSpPr/>
          <p:nvPr/>
        </p:nvGrpSpPr>
        <p:grpSpPr>
          <a:xfrm>
            <a:off x="1997307" y="4119374"/>
            <a:ext cx="1355539" cy="764482"/>
            <a:chOff x="1041750" y="1161200"/>
            <a:chExt cx="2173299" cy="1225673"/>
          </a:xfrm>
        </p:grpSpPr>
        <p:sp>
          <p:nvSpPr>
            <p:cNvPr id="6" name="Google Shape;4604;p53">
              <a:extLst>
                <a:ext uri="{FF2B5EF4-FFF2-40B4-BE49-F238E27FC236}">
                  <a16:creationId xmlns:a16="http://schemas.microsoft.com/office/drawing/2014/main" id="{39E2F1C1-93D2-40DA-911E-3F985EFFBF04}"/>
                </a:ext>
              </a:extLst>
            </p:cNvPr>
            <p:cNvSpPr/>
            <p:nvPr/>
          </p:nvSpPr>
          <p:spPr>
            <a:xfrm>
              <a:off x="1099359" y="1866590"/>
              <a:ext cx="484854" cy="177127"/>
            </a:xfrm>
            <a:custGeom>
              <a:avLst/>
              <a:gdLst/>
              <a:ahLst/>
              <a:cxnLst/>
              <a:rect l="l" t="t" r="r" b="b"/>
              <a:pathLst>
                <a:path w="10369" h="3788" extrusionOk="0">
                  <a:moveTo>
                    <a:pt x="14" y="94"/>
                  </a:moveTo>
                  <a:cubicBezTo>
                    <a:pt x="381" y="1690"/>
                    <a:pt x="2253" y="2511"/>
                    <a:pt x="3657" y="2996"/>
                  </a:cubicBezTo>
                  <a:cubicBezTo>
                    <a:pt x="5838" y="3750"/>
                    <a:pt x="8167" y="3787"/>
                    <a:pt x="10285" y="2808"/>
                  </a:cubicBezTo>
                  <a:cubicBezTo>
                    <a:pt x="10369" y="2768"/>
                    <a:pt x="10292" y="2710"/>
                    <a:pt x="10227" y="2740"/>
                  </a:cubicBezTo>
                  <a:cubicBezTo>
                    <a:pt x="8103" y="3723"/>
                    <a:pt x="5764" y="3646"/>
                    <a:pt x="3593" y="2861"/>
                  </a:cubicBezTo>
                  <a:cubicBezTo>
                    <a:pt x="2249" y="2377"/>
                    <a:pt x="502" y="1579"/>
                    <a:pt x="153" y="58"/>
                  </a:cubicBezTo>
                  <a:cubicBezTo>
                    <a:pt x="139" y="0"/>
                    <a:pt x="1" y="38"/>
                    <a:pt x="14" y="94"/>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605;p53">
              <a:extLst>
                <a:ext uri="{FF2B5EF4-FFF2-40B4-BE49-F238E27FC236}">
                  <a16:creationId xmlns:a16="http://schemas.microsoft.com/office/drawing/2014/main" id="{AD8B19D7-B0A4-48F4-9AB6-64DAACBD0A11}"/>
                </a:ext>
              </a:extLst>
            </p:cNvPr>
            <p:cNvSpPr/>
            <p:nvPr/>
          </p:nvSpPr>
          <p:spPr>
            <a:xfrm>
              <a:off x="1166414" y="1888474"/>
              <a:ext cx="31844" cy="79819"/>
            </a:xfrm>
            <a:custGeom>
              <a:avLst/>
              <a:gdLst/>
              <a:ahLst/>
              <a:cxnLst/>
              <a:rect l="l" t="t" r="r" b="b"/>
              <a:pathLst>
                <a:path w="681" h="1707" extrusionOk="0">
                  <a:moveTo>
                    <a:pt x="65" y="67"/>
                  </a:moveTo>
                  <a:cubicBezTo>
                    <a:pt x="1" y="609"/>
                    <a:pt x="132" y="1276"/>
                    <a:pt x="523" y="1677"/>
                  </a:cubicBezTo>
                  <a:cubicBezTo>
                    <a:pt x="549" y="1707"/>
                    <a:pt x="681" y="1656"/>
                    <a:pt x="650" y="1626"/>
                  </a:cubicBezTo>
                  <a:cubicBezTo>
                    <a:pt x="277" y="1239"/>
                    <a:pt x="139" y="572"/>
                    <a:pt x="199" y="44"/>
                  </a:cubicBezTo>
                  <a:cubicBezTo>
                    <a:pt x="206" y="0"/>
                    <a:pt x="68" y="27"/>
                    <a:pt x="65" y="67"/>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606;p53">
              <a:extLst>
                <a:ext uri="{FF2B5EF4-FFF2-40B4-BE49-F238E27FC236}">
                  <a16:creationId xmlns:a16="http://schemas.microsoft.com/office/drawing/2014/main" id="{111BA88A-5F9C-4940-B977-B222D9565221}"/>
                </a:ext>
              </a:extLst>
            </p:cNvPr>
            <p:cNvSpPr/>
            <p:nvPr/>
          </p:nvSpPr>
          <p:spPr>
            <a:xfrm>
              <a:off x="1063494" y="1920085"/>
              <a:ext cx="87581" cy="20668"/>
            </a:xfrm>
            <a:custGeom>
              <a:avLst/>
              <a:gdLst/>
              <a:ahLst/>
              <a:cxnLst/>
              <a:rect l="l" t="t" r="r" b="b"/>
              <a:pathLst>
                <a:path w="1873" h="442" extrusionOk="0">
                  <a:moveTo>
                    <a:pt x="61" y="101"/>
                  </a:moveTo>
                  <a:cubicBezTo>
                    <a:pt x="596" y="442"/>
                    <a:pt x="1155" y="391"/>
                    <a:pt x="1764" y="364"/>
                  </a:cubicBezTo>
                  <a:cubicBezTo>
                    <a:pt x="1838" y="361"/>
                    <a:pt x="1872" y="274"/>
                    <a:pt x="1778" y="277"/>
                  </a:cubicBezTo>
                  <a:cubicBezTo>
                    <a:pt x="1209" y="300"/>
                    <a:pt x="673" y="351"/>
                    <a:pt x="168" y="28"/>
                  </a:cubicBezTo>
                  <a:cubicBezTo>
                    <a:pt x="125" y="0"/>
                    <a:pt x="0" y="65"/>
                    <a:pt x="61" y="101"/>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607;p53">
              <a:extLst>
                <a:ext uri="{FF2B5EF4-FFF2-40B4-BE49-F238E27FC236}">
                  <a16:creationId xmlns:a16="http://schemas.microsoft.com/office/drawing/2014/main" id="{E5B77A8D-4C59-4C42-8CB8-64164CFEB820}"/>
                </a:ext>
              </a:extLst>
            </p:cNvPr>
            <p:cNvSpPr/>
            <p:nvPr/>
          </p:nvSpPr>
          <p:spPr>
            <a:xfrm>
              <a:off x="1067889" y="1838393"/>
              <a:ext cx="54990" cy="53727"/>
            </a:xfrm>
            <a:custGeom>
              <a:avLst/>
              <a:gdLst/>
              <a:ahLst/>
              <a:cxnLst/>
              <a:rect l="l" t="t" r="r" b="b"/>
              <a:pathLst>
                <a:path w="1176" h="1149" extrusionOk="0">
                  <a:moveTo>
                    <a:pt x="801" y="105"/>
                  </a:moveTo>
                  <a:cubicBezTo>
                    <a:pt x="653" y="7"/>
                    <a:pt x="347" y="1"/>
                    <a:pt x="192" y="149"/>
                  </a:cubicBezTo>
                  <a:cubicBezTo>
                    <a:pt x="111" y="226"/>
                    <a:pt x="38" y="324"/>
                    <a:pt x="14" y="431"/>
                  </a:cubicBezTo>
                  <a:cubicBezTo>
                    <a:pt x="1" y="502"/>
                    <a:pt x="7" y="570"/>
                    <a:pt x="24" y="633"/>
                  </a:cubicBezTo>
                  <a:cubicBezTo>
                    <a:pt x="105" y="950"/>
                    <a:pt x="405" y="1149"/>
                    <a:pt x="728" y="1101"/>
                  </a:cubicBezTo>
                  <a:cubicBezTo>
                    <a:pt x="838" y="1085"/>
                    <a:pt x="960" y="1034"/>
                    <a:pt x="1044" y="936"/>
                  </a:cubicBezTo>
                  <a:cubicBezTo>
                    <a:pt x="1165" y="795"/>
                    <a:pt x="1175" y="586"/>
                    <a:pt x="1112" y="442"/>
                  </a:cubicBezTo>
                  <a:cubicBezTo>
                    <a:pt x="1044" y="293"/>
                    <a:pt x="943" y="199"/>
                    <a:pt x="801" y="1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608;p53">
              <a:extLst>
                <a:ext uri="{FF2B5EF4-FFF2-40B4-BE49-F238E27FC236}">
                  <a16:creationId xmlns:a16="http://schemas.microsoft.com/office/drawing/2014/main" id="{538ABF3A-80D2-46DB-B7AA-96E2637E8A7F}"/>
                </a:ext>
              </a:extLst>
            </p:cNvPr>
            <p:cNvSpPr/>
            <p:nvPr/>
          </p:nvSpPr>
          <p:spPr>
            <a:xfrm>
              <a:off x="1041750" y="1912089"/>
              <a:ext cx="54990" cy="53727"/>
            </a:xfrm>
            <a:custGeom>
              <a:avLst/>
              <a:gdLst/>
              <a:ahLst/>
              <a:cxnLst/>
              <a:rect l="l" t="t" r="r" b="b"/>
              <a:pathLst>
                <a:path w="1176" h="1149" extrusionOk="0">
                  <a:moveTo>
                    <a:pt x="802" y="104"/>
                  </a:moveTo>
                  <a:cubicBezTo>
                    <a:pt x="653" y="7"/>
                    <a:pt x="347" y="0"/>
                    <a:pt x="193" y="148"/>
                  </a:cubicBezTo>
                  <a:cubicBezTo>
                    <a:pt x="112" y="226"/>
                    <a:pt x="38" y="323"/>
                    <a:pt x="14" y="431"/>
                  </a:cubicBezTo>
                  <a:cubicBezTo>
                    <a:pt x="1" y="502"/>
                    <a:pt x="7" y="569"/>
                    <a:pt x="24" y="633"/>
                  </a:cubicBezTo>
                  <a:cubicBezTo>
                    <a:pt x="105" y="949"/>
                    <a:pt x="405" y="1148"/>
                    <a:pt x="728" y="1101"/>
                  </a:cubicBezTo>
                  <a:cubicBezTo>
                    <a:pt x="839" y="1084"/>
                    <a:pt x="960" y="1034"/>
                    <a:pt x="1044" y="936"/>
                  </a:cubicBezTo>
                  <a:cubicBezTo>
                    <a:pt x="1166" y="794"/>
                    <a:pt x="1175" y="586"/>
                    <a:pt x="1111" y="441"/>
                  </a:cubicBezTo>
                  <a:cubicBezTo>
                    <a:pt x="1044" y="293"/>
                    <a:pt x="943" y="199"/>
                    <a:pt x="802" y="1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609;p53">
              <a:extLst>
                <a:ext uri="{FF2B5EF4-FFF2-40B4-BE49-F238E27FC236}">
                  <a16:creationId xmlns:a16="http://schemas.microsoft.com/office/drawing/2014/main" id="{B880CCC9-97B7-46F0-B83C-298032177774}"/>
                </a:ext>
              </a:extLst>
            </p:cNvPr>
            <p:cNvSpPr/>
            <p:nvPr/>
          </p:nvSpPr>
          <p:spPr>
            <a:xfrm>
              <a:off x="1146588" y="1852889"/>
              <a:ext cx="54990" cy="53727"/>
            </a:xfrm>
            <a:custGeom>
              <a:avLst/>
              <a:gdLst/>
              <a:ahLst/>
              <a:cxnLst/>
              <a:rect l="l" t="t" r="r" b="b"/>
              <a:pathLst>
                <a:path w="1176" h="1149" extrusionOk="0">
                  <a:moveTo>
                    <a:pt x="802" y="104"/>
                  </a:moveTo>
                  <a:cubicBezTo>
                    <a:pt x="657" y="11"/>
                    <a:pt x="347" y="0"/>
                    <a:pt x="196" y="149"/>
                  </a:cubicBezTo>
                  <a:cubicBezTo>
                    <a:pt x="115" y="226"/>
                    <a:pt x="41" y="323"/>
                    <a:pt x="18" y="432"/>
                  </a:cubicBezTo>
                  <a:cubicBezTo>
                    <a:pt x="1" y="502"/>
                    <a:pt x="11" y="569"/>
                    <a:pt x="27" y="634"/>
                  </a:cubicBezTo>
                  <a:cubicBezTo>
                    <a:pt x="108" y="949"/>
                    <a:pt x="405" y="1148"/>
                    <a:pt x="728" y="1101"/>
                  </a:cubicBezTo>
                  <a:cubicBezTo>
                    <a:pt x="842" y="1084"/>
                    <a:pt x="964" y="1038"/>
                    <a:pt x="1048" y="937"/>
                  </a:cubicBezTo>
                  <a:cubicBezTo>
                    <a:pt x="1169" y="795"/>
                    <a:pt x="1175" y="586"/>
                    <a:pt x="1111" y="441"/>
                  </a:cubicBezTo>
                  <a:cubicBezTo>
                    <a:pt x="1048" y="293"/>
                    <a:pt x="947" y="199"/>
                    <a:pt x="802" y="1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610;p53">
              <a:extLst>
                <a:ext uri="{FF2B5EF4-FFF2-40B4-BE49-F238E27FC236}">
                  <a16:creationId xmlns:a16="http://schemas.microsoft.com/office/drawing/2014/main" id="{EEA7364F-1F14-4EB5-9B76-2F1DCFE07895}"/>
                </a:ext>
              </a:extLst>
            </p:cNvPr>
            <p:cNvSpPr/>
            <p:nvPr/>
          </p:nvSpPr>
          <p:spPr>
            <a:xfrm>
              <a:off x="1156688" y="1676881"/>
              <a:ext cx="399985" cy="324655"/>
            </a:xfrm>
            <a:custGeom>
              <a:avLst/>
              <a:gdLst/>
              <a:ahLst/>
              <a:cxnLst/>
              <a:rect l="l" t="t" r="r" b="b"/>
              <a:pathLst>
                <a:path w="8554" h="6943" extrusionOk="0">
                  <a:moveTo>
                    <a:pt x="381" y="61"/>
                  </a:moveTo>
                  <a:cubicBezTo>
                    <a:pt x="0" y="1738"/>
                    <a:pt x="1472" y="3384"/>
                    <a:pt x="2609" y="4454"/>
                  </a:cubicBezTo>
                  <a:cubicBezTo>
                    <a:pt x="4201" y="5959"/>
                    <a:pt x="6198" y="6912"/>
                    <a:pt x="8406" y="6939"/>
                  </a:cubicBezTo>
                  <a:cubicBezTo>
                    <a:pt x="8450" y="6943"/>
                    <a:pt x="8554" y="6875"/>
                    <a:pt x="8463" y="6875"/>
                  </a:cubicBezTo>
                  <a:cubicBezTo>
                    <a:pt x="6234" y="6845"/>
                    <a:pt x="4225" y="5845"/>
                    <a:pt x="2643" y="4313"/>
                  </a:cubicBezTo>
                  <a:cubicBezTo>
                    <a:pt x="1548" y="3259"/>
                    <a:pt x="148" y="1667"/>
                    <a:pt x="518" y="41"/>
                  </a:cubicBezTo>
                  <a:cubicBezTo>
                    <a:pt x="529" y="1"/>
                    <a:pt x="390" y="21"/>
                    <a:pt x="381" y="61"/>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611;p53">
              <a:extLst>
                <a:ext uri="{FF2B5EF4-FFF2-40B4-BE49-F238E27FC236}">
                  <a16:creationId xmlns:a16="http://schemas.microsoft.com/office/drawing/2014/main" id="{06506AF7-94C6-4F98-AF90-70CF0D550955}"/>
                </a:ext>
              </a:extLst>
            </p:cNvPr>
            <p:cNvSpPr/>
            <p:nvPr/>
          </p:nvSpPr>
          <p:spPr>
            <a:xfrm>
              <a:off x="1206395" y="1725839"/>
              <a:ext cx="29506" cy="82391"/>
            </a:xfrm>
            <a:custGeom>
              <a:avLst/>
              <a:gdLst/>
              <a:ahLst/>
              <a:cxnLst/>
              <a:rect l="l" t="t" r="r" b="b"/>
              <a:pathLst>
                <a:path w="631" h="1762" extrusionOk="0">
                  <a:moveTo>
                    <a:pt x="462" y="48"/>
                  </a:moveTo>
                  <a:cubicBezTo>
                    <a:pt x="152" y="492"/>
                    <a:pt x="1" y="1193"/>
                    <a:pt x="173" y="1707"/>
                  </a:cubicBezTo>
                  <a:cubicBezTo>
                    <a:pt x="193" y="1761"/>
                    <a:pt x="328" y="1724"/>
                    <a:pt x="311" y="1670"/>
                  </a:cubicBezTo>
                  <a:cubicBezTo>
                    <a:pt x="146" y="1176"/>
                    <a:pt x="294" y="482"/>
                    <a:pt x="590" y="58"/>
                  </a:cubicBezTo>
                  <a:cubicBezTo>
                    <a:pt x="631" y="1"/>
                    <a:pt x="493" y="7"/>
                    <a:pt x="462" y="48"/>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612;p53">
              <a:extLst>
                <a:ext uri="{FF2B5EF4-FFF2-40B4-BE49-F238E27FC236}">
                  <a16:creationId xmlns:a16="http://schemas.microsoft.com/office/drawing/2014/main" id="{14C44187-309B-42D4-8A68-907349876F36}"/>
                </a:ext>
              </a:extLst>
            </p:cNvPr>
            <p:cNvSpPr/>
            <p:nvPr/>
          </p:nvSpPr>
          <p:spPr>
            <a:xfrm>
              <a:off x="1119700" y="1709333"/>
              <a:ext cx="73366" cy="49285"/>
            </a:xfrm>
            <a:custGeom>
              <a:avLst/>
              <a:gdLst/>
              <a:ahLst/>
              <a:cxnLst/>
              <a:rect l="l" t="t" r="r" b="b"/>
              <a:pathLst>
                <a:path w="1569" h="1054" extrusionOk="0">
                  <a:moveTo>
                    <a:pt x="13" y="78"/>
                  </a:moveTo>
                  <a:cubicBezTo>
                    <a:pt x="336" y="609"/>
                    <a:pt x="862" y="801"/>
                    <a:pt x="1410" y="1041"/>
                  </a:cubicBezTo>
                  <a:cubicBezTo>
                    <a:pt x="1444" y="1054"/>
                    <a:pt x="1568" y="1000"/>
                    <a:pt x="1522" y="980"/>
                  </a:cubicBezTo>
                  <a:cubicBezTo>
                    <a:pt x="990" y="751"/>
                    <a:pt x="468" y="559"/>
                    <a:pt x="151" y="40"/>
                  </a:cubicBezTo>
                  <a:cubicBezTo>
                    <a:pt x="128" y="0"/>
                    <a:pt x="0" y="51"/>
                    <a:pt x="13" y="78"/>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613;p53">
              <a:extLst>
                <a:ext uri="{FF2B5EF4-FFF2-40B4-BE49-F238E27FC236}">
                  <a16:creationId xmlns:a16="http://schemas.microsoft.com/office/drawing/2014/main" id="{A6048147-E791-48CC-A95E-4FC966C91646}"/>
                </a:ext>
              </a:extLst>
            </p:cNvPr>
            <p:cNvSpPr/>
            <p:nvPr/>
          </p:nvSpPr>
          <p:spPr>
            <a:xfrm>
              <a:off x="1144717" y="1642418"/>
              <a:ext cx="52932" cy="56112"/>
            </a:xfrm>
            <a:custGeom>
              <a:avLst/>
              <a:gdLst/>
              <a:ahLst/>
              <a:cxnLst/>
              <a:rect l="l" t="t" r="r" b="b"/>
              <a:pathLst>
                <a:path w="1132" h="1200" extrusionOk="0">
                  <a:moveTo>
                    <a:pt x="993" y="290"/>
                  </a:moveTo>
                  <a:cubicBezTo>
                    <a:pt x="903" y="142"/>
                    <a:pt x="630" y="0"/>
                    <a:pt x="428" y="65"/>
                  </a:cubicBezTo>
                  <a:cubicBezTo>
                    <a:pt x="320" y="101"/>
                    <a:pt x="213" y="155"/>
                    <a:pt x="145" y="243"/>
                  </a:cubicBezTo>
                  <a:cubicBezTo>
                    <a:pt x="101" y="300"/>
                    <a:pt x="78" y="364"/>
                    <a:pt x="64" y="428"/>
                  </a:cubicBezTo>
                  <a:cubicBezTo>
                    <a:pt x="0" y="752"/>
                    <a:pt x="182" y="1058"/>
                    <a:pt x="495" y="1156"/>
                  </a:cubicBezTo>
                  <a:cubicBezTo>
                    <a:pt x="603" y="1189"/>
                    <a:pt x="734" y="1199"/>
                    <a:pt x="852" y="1145"/>
                  </a:cubicBezTo>
                  <a:cubicBezTo>
                    <a:pt x="1024" y="1071"/>
                    <a:pt x="1122" y="889"/>
                    <a:pt x="1128" y="727"/>
                  </a:cubicBezTo>
                  <a:cubicBezTo>
                    <a:pt x="1131" y="570"/>
                    <a:pt x="1084" y="438"/>
                    <a:pt x="993" y="29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614;p53">
              <a:extLst>
                <a:ext uri="{FF2B5EF4-FFF2-40B4-BE49-F238E27FC236}">
                  <a16:creationId xmlns:a16="http://schemas.microsoft.com/office/drawing/2014/main" id="{9F3F1691-B22B-45EB-BABC-4AC56AFD75B8}"/>
                </a:ext>
              </a:extLst>
            </p:cNvPr>
            <p:cNvSpPr/>
            <p:nvPr/>
          </p:nvSpPr>
          <p:spPr>
            <a:xfrm>
              <a:off x="1089119" y="1697362"/>
              <a:ext cx="52932" cy="56065"/>
            </a:xfrm>
            <a:custGeom>
              <a:avLst/>
              <a:gdLst/>
              <a:ahLst/>
              <a:cxnLst/>
              <a:rect l="l" t="t" r="r" b="b"/>
              <a:pathLst>
                <a:path w="1132" h="1199" extrusionOk="0">
                  <a:moveTo>
                    <a:pt x="994" y="290"/>
                  </a:moveTo>
                  <a:cubicBezTo>
                    <a:pt x="903" y="142"/>
                    <a:pt x="630" y="1"/>
                    <a:pt x="428" y="68"/>
                  </a:cubicBezTo>
                  <a:cubicBezTo>
                    <a:pt x="321" y="102"/>
                    <a:pt x="213" y="155"/>
                    <a:pt x="145" y="243"/>
                  </a:cubicBezTo>
                  <a:cubicBezTo>
                    <a:pt x="102" y="300"/>
                    <a:pt x="78" y="368"/>
                    <a:pt x="65" y="431"/>
                  </a:cubicBezTo>
                  <a:cubicBezTo>
                    <a:pt x="1" y="751"/>
                    <a:pt x="182" y="1057"/>
                    <a:pt x="496" y="1155"/>
                  </a:cubicBezTo>
                  <a:cubicBezTo>
                    <a:pt x="603" y="1188"/>
                    <a:pt x="735" y="1199"/>
                    <a:pt x="852" y="1148"/>
                  </a:cubicBezTo>
                  <a:cubicBezTo>
                    <a:pt x="1021" y="1071"/>
                    <a:pt x="1122" y="889"/>
                    <a:pt x="1129" y="728"/>
                  </a:cubicBezTo>
                  <a:cubicBezTo>
                    <a:pt x="1132" y="570"/>
                    <a:pt x="1085" y="438"/>
                    <a:pt x="994" y="29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615;p53">
              <a:extLst>
                <a:ext uri="{FF2B5EF4-FFF2-40B4-BE49-F238E27FC236}">
                  <a16:creationId xmlns:a16="http://schemas.microsoft.com/office/drawing/2014/main" id="{532510A3-64B5-47E5-92E5-CC8584508A54}"/>
                </a:ext>
              </a:extLst>
            </p:cNvPr>
            <p:cNvSpPr/>
            <p:nvPr/>
          </p:nvSpPr>
          <p:spPr>
            <a:xfrm>
              <a:off x="1209434" y="1689833"/>
              <a:ext cx="52932" cy="56065"/>
            </a:xfrm>
            <a:custGeom>
              <a:avLst/>
              <a:gdLst/>
              <a:ahLst/>
              <a:cxnLst/>
              <a:rect l="l" t="t" r="r" b="b"/>
              <a:pathLst>
                <a:path w="1132" h="1199" extrusionOk="0">
                  <a:moveTo>
                    <a:pt x="993" y="289"/>
                  </a:moveTo>
                  <a:cubicBezTo>
                    <a:pt x="902" y="137"/>
                    <a:pt x="630" y="0"/>
                    <a:pt x="428" y="64"/>
                  </a:cubicBezTo>
                  <a:cubicBezTo>
                    <a:pt x="319" y="101"/>
                    <a:pt x="212" y="154"/>
                    <a:pt x="145" y="243"/>
                  </a:cubicBezTo>
                  <a:cubicBezTo>
                    <a:pt x="101" y="299"/>
                    <a:pt x="77" y="364"/>
                    <a:pt x="64" y="428"/>
                  </a:cubicBezTo>
                  <a:cubicBezTo>
                    <a:pt x="0" y="751"/>
                    <a:pt x="182" y="1057"/>
                    <a:pt x="495" y="1155"/>
                  </a:cubicBezTo>
                  <a:cubicBezTo>
                    <a:pt x="602" y="1188"/>
                    <a:pt x="734" y="1198"/>
                    <a:pt x="852" y="1144"/>
                  </a:cubicBezTo>
                  <a:cubicBezTo>
                    <a:pt x="1020" y="1071"/>
                    <a:pt x="1121" y="889"/>
                    <a:pt x="1124" y="727"/>
                  </a:cubicBezTo>
                  <a:cubicBezTo>
                    <a:pt x="1131" y="566"/>
                    <a:pt x="1080" y="437"/>
                    <a:pt x="993" y="2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616;p53">
              <a:extLst>
                <a:ext uri="{FF2B5EF4-FFF2-40B4-BE49-F238E27FC236}">
                  <a16:creationId xmlns:a16="http://schemas.microsoft.com/office/drawing/2014/main" id="{FA7FDBBF-3E8E-42A6-B7F8-75B846C95799}"/>
                </a:ext>
              </a:extLst>
            </p:cNvPr>
            <p:cNvSpPr/>
            <p:nvPr/>
          </p:nvSpPr>
          <p:spPr>
            <a:xfrm>
              <a:off x="1310765" y="1655464"/>
              <a:ext cx="338636" cy="415463"/>
            </a:xfrm>
            <a:custGeom>
              <a:avLst/>
              <a:gdLst/>
              <a:ahLst/>
              <a:cxnLst/>
              <a:rect l="l" t="t" r="r" b="b"/>
              <a:pathLst>
                <a:path w="7242" h="8885" extrusionOk="0">
                  <a:moveTo>
                    <a:pt x="2687" y="2068"/>
                  </a:moveTo>
                  <a:cubicBezTo>
                    <a:pt x="2805" y="2239"/>
                    <a:pt x="3138" y="2603"/>
                    <a:pt x="3317" y="1789"/>
                  </a:cubicBezTo>
                  <a:cubicBezTo>
                    <a:pt x="3371" y="1550"/>
                    <a:pt x="3461" y="1331"/>
                    <a:pt x="3636" y="1236"/>
                  </a:cubicBezTo>
                  <a:cubicBezTo>
                    <a:pt x="3977" y="1048"/>
                    <a:pt x="4347" y="1256"/>
                    <a:pt x="4539" y="1593"/>
                  </a:cubicBezTo>
                  <a:cubicBezTo>
                    <a:pt x="4845" y="2135"/>
                    <a:pt x="4693" y="2566"/>
                    <a:pt x="4643" y="2950"/>
                  </a:cubicBezTo>
                  <a:cubicBezTo>
                    <a:pt x="4595" y="3337"/>
                    <a:pt x="4357" y="3778"/>
                    <a:pt x="4511" y="4135"/>
                  </a:cubicBezTo>
                  <a:cubicBezTo>
                    <a:pt x="4559" y="4242"/>
                    <a:pt x="4653" y="4360"/>
                    <a:pt x="4771" y="4334"/>
                  </a:cubicBezTo>
                  <a:cubicBezTo>
                    <a:pt x="4862" y="4313"/>
                    <a:pt x="4909" y="4212"/>
                    <a:pt x="4943" y="4124"/>
                  </a:cubicBezTo>
                  <a:cubicBezTo>
                    <a:pt x="5007" y="3963"/>
                    <a:pt x="5071" y="3801"/>
                    <a:pt x="5131" y="3640"/>
                  </a:cubicBezTo>
                  <a:cubicBezTo>
                    <a:pt x="5175" y="3532"/>
                    <a:pt x="5276" y="2943"/>
                    <a:pt x="5767" y="3256"/>
                  </a:cubicBezTo>
                  <a:cubicBezTo>
                    <a:pt x="6404" y="3664"/>
                    <a:pt x="6242" y="4377"/>
                    <a:pt x="6009" y="4798"/>
                  </a:cubicBezTo>
                  <a:cubicBezTo>
                    <a:pt x="5767" y="5246"/>
                    <a:pt x="5576" y="5656"/>
                    <a:pt x="5714" y="6084"/>
                  </a:cubicBezTo>
                  <a:cubicBezTo>
                    <a:pt x="5734" y="6148"/>
                    <a:pt x="5767" y="6212"/>
                    <a:pt x="5821" y="6256"/>
                  </a:cubicBezTo>
                  <a:cubicBezTo>
                    <a:pt x="5939" y="6346"/>
                    <a:pt x="6110" y="6306"/>
                    <a:pt x="6242" y="6232"/>
                  </a:cubicBezTo>
                  <a:cubicBezTo>
                    <a:pt x="6370" y="6161"/>
                    <a:pt x="6559" y="5650"/>
                    <a:pt x="6612" y="5515"/>
                  </a:cubicBezTo>
                  <a:cubicBezTo>
                    <a:pt x="6753" y="5175"/>
                    <a:pt x="7241" y="5552"/>
                    <a:pt x="7225" y="5983"/>
                  </a:cubicBezTo>
                  <a:cubicBezTo>
                    <a:pt x="7191" y="7060"/>
                    <a:pt x="6501" y="7589"/>
                    <a:pt x="6643" y="7791"/>
                  </a:cubicBezTo>
                  <a:cubicBezTo>
                    <a:pt x="6454" y="8158"/>
                    <a:pt x="2337" y="8885"/>
                    <a:pt x="2728" y="7514"/>
                  </a:cubicBezTo>
                  <a:cubicBezTo>
                    <a:pt x="2886" y="6959"/>
                    <a:pt x="3960" y="7090"/>
                    <a:pt x="4171" y="7114"/>
                  </a:cubicBezTo>
                  <a:cubicBezTo>
                    <a:pt x="4559" y="7158"/>
                    <a:pt x="4717" y="6986"/>
                    <a:pt x="4673" y="6778"/>
                  </a:cubicBezTo>
                  <a:cubicBezTo>
                    <a:pt x="4620" y="6528"/>
                    <a:pt x="4323" y="6417"/>
                    <a:pt x="4070" y="6407"/>
                  </a:cubicBezTo>
                  <a:cubicBezTo>
                    <a:pt x="3751" y="6394"/>
                    <a:pt x="3428" y="6467"/>
                    <a:pt x="3148" y="6623"/>
                  </a:cubicBezTo>
                  <a:cubicBezTo>
                    <a:pt x="2768" y="6831"/>
                    <a:pt x="2358" y="7191"/>
                    <a:pt x="1960" y="6966"/>
                  </a:cubicBezTo>
                  <a:cubicBezTo>
                    <a:pt x="1772" y="6858"/>
                    <a:pt x="1671" y="6639"/>
                    <a:pt x="1687" y="6424"/>
                  </a:cubicBezTo>
                  <a:cubicBezTo>
                    <a:pt x="1724" y="6000"/>
                    <a:pt x="2075" y="5727"/>
                    <a:pt x="2445" y="5596"/>
                  </a:cubicBezTo>
                  <a:cubicBezTo>
                    <a:pt x="2741" y="5491"/>
                    <a:pt x="3057" y="5457"/>
                    <a:pt x="3363" y="5390"/>
                  </a:cubicBezTo>
                  <a:cubicBezTo>
                    <a:pt x="3481" y="5364"/>
                    <a:pt x="3610" y="5320"/>
                    <a:pt x="3657" y="5212"/>
                  </a:cubicBezTo>
                  <a:cubicBezTo>
                    <a:pt x="3683" y="5142"/>
                    <a:pt x="3670" y="5064"/>
                    <a:pt x="3646" y="4993"/>
                  </a:cubicBezTo>
                  <a:cubicBezTo>
                    <a:pt x="3552" y="4714"/>
                    <a:pt x="3303" y="4492"/>
                    <a:pt x="3014" y="4427"/>
                  </a:cubicBezTo>
                  <a:cubicBezTo>
                    <a:pt x="2596" y="4334"/>
                    <a:pt x="2182" y="4556"/>
                    <a:pt x="1792" y="4734"/>
                  </a:cubicBezTo>
                  <a:cubicBezTo>
                    <a:pt x="1401" y="4912"/>
                    <a:pt x="916" y="5041"/>
                    <a:pt x="566" y="4791"/>
                  </a:cubicBezTo>
                  <a:cubicBezTo>
                    <a:pt x="277" y="4582"/>
                    <a:pt x="196" y="4149"/>
                    <a:pt x="351" y="3825"/>
                  </a:cubicBezTo>
                  <a:cubicBezTo>
                    <a:pt x="503" y="3498"/>
                    <a:pt x="846" y="3290"/>
                    <a:pt x="1202" y="3243"/>
                  </a:cubicBezTo>
                  <a:cubicBezTo>
                    <a:pt x="1331" y="3226"/>
                    <a:pt x="1458" y="3229"/>
                    <a:pt x="1586" y="3246"/>
                  </a:cubicBezTo>
                  <a:cubicBezTo>
                    <a:pt x="1802" y="3276"/>
                    <a:pt x="1933" y="3021"/>
                    <a:pt x="1785" y="2862"/>
                  </a:cubicBezTo>
                  <a:cubicBezTo>
                    <a:pt x="1092" y="2129"/>
                    <a:pt x="1" y="1297"/>
                    <a:pt x="462" y="759"/>
                  </a:cubicBezTo>
                  <a:cubicBezTo>
                    <a:pt x="1108" y="1"/>
                    <a:pt x="2128" y="1264"/>
                    <a:pt x="2687" y="20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617;p53">
              <a:extLst>
                <a:ext uri="{FF2B5EF4-FFF2-40B4-BE49-F238E27FC236}">
                  <a16:creationId xmlns:a16="http://schemas.microsoft.com/office/drawing/2014/main" id="{63C39752-3664-465C-B98F-BAFC0CA38680}"/>
                </a:ext>
              </a:extLst>
            </p:cNvPr>
            <p:cNvSpPr/>
            <p:nvPr/>
          </p:nvSpPr>
          <p:spPr>
            <a:xfrm>
              <a:off x="1380017" y="1719106"/>
              <a:ext cx="247033" cy="290426"/>
            </a:xfrm>
            <a:custGeom>
              <a:avLst/>
              <a:gdLst/>
              <a:ahLst/>
              <a:cxnLst/>
              <a:rect l="l" t="t" r="r" b="b"/>
              <a:pathLst>
                <a:path w="5283" h="6211" extrusionOk="0">
                  <a:moveTo>
                    <a:pt x="41" y="88"/>
                  </a:moveTo>
                  <a:cubicBezTo>
                    <a:pt x="1108" y="1006"/>
                    <a:pt x="1957" y="2070"/>
                    <a:pt x="2687" y="3272"/>
                  </a:cubicBezTo>
                  <a:cubicBezTo>
                    <a:pt x="3357" y="4370"/>
                    <a:pt x="4014" y="5470"/>
                    <a:pt x="5114" y="6184"/>
                  </a:cubicBezTo>
                  <a:cubicBezTo>
                    <a:pt x="5155" y="6211"/>
                    <a:pt x="5283" y="6150"/>
                    <a:pt x="5222" y="6113"/>
                  </a:cubicBezTo>
                  <a:cubicBezTo>
                    <a:pt x="4048" y="5353"/>
                    <a:pt x="3394" y="4154"/>
                    <a:pt x="2677" y="2990"/>
                  </a:cubicBezTo>
                  <a:cubicBezTo>
                    <a:pt x="1991" y="1875"/>
                    <a:pt x="1163" y="889"/>
                    <a:pt x="170" y="33"/>
                  </a:cubicBezTo>
                  <a:cubicBezTo>
                    <a:pt x="129" y="0"/>
                    <a:pt x="1" y="54"/>
                    <a:pt x="41" y="88"/>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618;p53">
              <a:extLst>
                <a:ext uri="{FF2B5EF4-FFF2-40B4-BE49-F238E27FC236}">
                  <a16:creationId xmlns:a16="http://schemas.microsoft.com/office/drawing/2014/main" id="{BC2A5089-6AC1-4FC0-85E4-4730A489A95D}"/>
                </a:ext>
              </a:extLst>
            </p:cNvPr>
            <p:cNvSpPr/>
            <p:nvPr/>
          </p:nvSpPr>
          <p:spPr>
            <a:xfrm>
              <a:off x="1382870" y="1822354"/>
              <a:ext cx="108811" cy="20013"/>
            </a:xfrm>
            <a:custGeom>
              <a:avLst/>
              <a:gdLst/>
              <a:ahLst/>
              <a:cxnLst/>
              <a:rect l="l" t="t" r="r" b="b"/>
              <a:pathLst>
                <a:path w="2327" h="428" extrusionOk="0">
                  <a:moveTo>
                    <a:pt x="95" y="260"/>
                  </a:moveTo>
                  <a:cubicBezTo>
                    <a:pt x="765" y="168"/>
                    <a:pt x="1563" y="67"/>
                    <a:pt x="2175" y="408"/>
                  </a:cubicBezTo>
                  <a:cubicBezTo>
                    <a:pt x="2212" y="428"/>
                    <a:pt x="2326" y="370"/>
                    <a:pt x="2306" y="361"/>
                  </a:cubicBezTo>
                  <a:cubicBezTo>
                    <a:pt x="1657" y="0"/>
                    <a:pt x="825" y="108"/>
                    <a:pt x="118" y="202"/>
                  </a:cubicBezTo>
                  <a:cubicBezTo>
                    <a:pt x="61" y="209"/>
                    <a:pt x="0" y="269"/>
                    <a:pt x="95" y="260"/>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619;p53">
              <a:extLst>
                <a:ext uri="{FF2B5EF4-FFF2-40B4-BE49-F238E27FC236}">
                  <a16:creationId xmlns:a16="http://schemas.microsoft.com/office/drawing/2014/main" id="{F4395CD0-B5D5-4C10-BB20-775113E58A19}"/>
                </a:ext>
              </a:extLst>
            </p:cNvPr>
            <p:cNvSpPr/>
            <p:nvPr/>
          </p:nvSpPr>
          <p:spPr>
            <a:xfrm>
              <a:off x="1486164" y="1752587"/>
              <a:ext cx="10568" cy="87909"/>
            </a:xfrm>
            <a:custGeom>
              <a:avLst/>
              <a:gdLst/>
              <a:ahLst/>
              <a:cxnLst/>
              <a:rect l="l" t="t" r="r" b="b"/>
              <a:pathLst>
                <a:path w="226" h="1880" extrusionOk="0">
                  <a:moveTo>
                    <a:pt x="10" y="75"/>
                  </a:moveTo>
                  <a:cubicBezTo>
                    <a:pt x="87" y="358"/>
                    <a:pt x="24" y="641"/>
                    <a:pt x="24" y="930"/>
                  </a:cubicBezTo>
                  <a:cubicBezTo>
                    <a:pt x="24" y="1236"/>
                    <a:pt x="50" y="1542"/>
                    <a:pt x="77" y="1845"/>
                  </a:cubicBezTo>
                  <a:cubicBezTo>
                    <a:pt x="81" y="1879"/>
                    <a:pt x="218" y="1853"/>
                    <a:pt x="215" y="1809"/>
                  </a:cubicBezTo>
                  <a:cubicBezTo>
                    <a:pt x="188" y="1506"/>
                    <a:pt x="162" y="1199"/>
                    <a:pt x="162" y="893"/>
                  </a:cubicBezTo>
                  <a:cubicBezTo>
                    <a:pt x="165" y="604"/>
                    <a:pt x="226" y="321"/>
                    <a:pt x="148" y="38"/>
                  </a:cubicBezTo>
                  <a:cubicBezTo>
                    <a:pt x="138" y="1"/>
                    <a:pt x="0" y="38"/>
                    <a:pt x="10" y="75"/>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620;p53">
              <a:extLst>
                <a:ext uri="{FF2B5EF4-FFF2-40B4-BE49-F238E27FC236}">
                  <a16:creationId xmlns:a16="http://schemas.microsoft.com/office/drawing/2014/main" id="{6FC7BADE-6B3C-44E4-9DE4-453F1A0AEDC8}"/>
                </a:ext>
              </a:extLst>
            </p:cNvPr>
            <p:cNvSpPr/>
            <p:nvPr/>
          </p:nvSpPr>
          <p:spPr>
            <a:xfrm>
              <a:off x="1529745" y="1844051"/>
              <a:ext cx="45965" cy="62378"/>
            </a:xfrm>
            <a:custGeom>
              <a:avLst/>
              <a:gdLst/>
              <a:ahLst/>
              <a:cxnLst/>
              <a:rect l="l" t="t" r="r" b="b"/>
              <a:pathLst>
                <a:path w="983" h="1334" extrusionOk="0">
                  <a:moveTo>
                    <a:pt x="821" y="41"/>
                  </a:moveTo>
                  <a:cubicBezTo>
                    <a:pt x="630" y="240"/>
                    <a:pt x="559" y="503"/>
                    <a:pt x="401" y="725"/>
                  </a:cubicBezTo>
                  <a:cubicBezTo>
                    <a:pt x="260" y="916"/>
                    <a:pt x="71" y="1058"/>
                    <a:pt x="10" y="1297"/>
                  </a:cubicBezTo>
                  <a:cubicBezTo>
                    <a:pt x="1" y="1334"/>
                    <a:pt x="139" y="1314"/>
                    <a:pt x="148" y="1277"/>
                  </a:cubicBezTo>
                  <a:cubicBezTo>
                    <a:pt x="212" y="1021"/>
                    <a:pt x="431" y="869"/>
                    <a:pt x="566" y="657"/>
                  </a:cubicBezTo>
                  <a:cubicBezTo>
                    <a:pt x="700" y="452"/>
                    <a:pt x="775" y="217"/>
                    <a:pt x="950" y="35"/>
                  </a:cubicBezTo>
                  <a:cubicBezTo>
                    <a:pt x="983" y="1"/>
                    <a:pt x="849" y="15"/>
                    <a:pt x="821" y="41"/>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621;p53">
              <a:extLst>
                <a:ext uri="{FF2B5EF4-FFF2-40B4-BE49-F238E27FC236}">
                  <a16:creationId xmlns:a16="http://schemas.microsoft.com/office/drawing/2014/main" id="{2D9C1232-F6FA-475F-AE90-604A5EE48A7F}"/>
                </a:ext>
              </a:extLst>
            </p:cNvPr>
            <p:cNvSpPr/>
            <p:nvPr/>
          </p:nvSpPr>
          <p:spPr>
            <a:xfrm>
              <a:off x="1449457" y="1904981"/>
              <a:ext cx="86459" cy="18798"/>
            </a:xfrm>
            <a:custGeom>
              <a:avLst/>
              <a:gdLst/>
              <a:ahLst/>
              <a:cxnLst/>
              <a:rect l="l" t="t" r="r" b="b"/>
              <a:pathLst>
                <a:path w="1849" h="402" extrusionOk="0">
                  <a:moveTo>
                    <a:pt x="91" y="398"/>
                  </a:moveTo>
                  <a:cubicBezTo>
                    <a:pt x="657" y="374"/>
                    <a:pt x="1175" y="101"/>
                    <a:pt x="1744" y="98"/>
                  </a:cubicBezTo>
                  <a:cubicBezTo>
                    <a:pt x="1822" y="98"/>
                    <a:pt x="1848" y="0"/>
                    <a:pt x="1758" y="0"/>
                  </a:cubicBezTo>
                  <a:cubicBezTo>
                    <a:pt x="1189" y="4"/>
                    <a:pt x="670" y="277"/>
                    <a:pt x="105" y="300"/>
                  </a:cubicBezTo>
                  <a:cubicBezTo>
                    <a:pt x="31" y="303"/>
                    <a:pt x="1" y="401"/>
                    <a:pt x="91" y="398"/>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622;p53">
              <a:extLst>
                <a:ext uri="{FF2B5EF4-FFF2-40B4-BE49-F238E27FC236}">
                  <a16:creationId xmlns:a16="http://schemas.microsoft.com/office/drawing/2014/main" id="{6D74828B-2F90-413C-8CC5-2C5BF81567DA}"/>
                </a:ext>
              </a:extLst>
            </p:cNvPr>
            <p:cNvSpPr/>
            <p:nvPr/>
          </p:nvSpPr>
          <p:spPr>
            <a:xfrm>
              <a:off x="1519645" y="1984288"/>
              <a:ext cx="78931" cy="25765"/>
            </a:xfrm>
            <a:custGeom>
              <a:avLst/>
              <a:gdLst/>
              <a:ahLst/>
              <a:cxnLst/>
              <a:rect l="l" t="t" r="r" b="b"/>
              <a:pathLst>
                <a:path w="1688" h="551" extrusionOk="0">
                  <a:moveTo>
                    <a:pt x="99" y="533"/>
                  </a:moveTo>
                  <a:cubicBezTo>
                    <a:pt x="624" y="442"/>
                    <a:pt x="1125" y="277"/>
                    <a:pt x="1607" y="41"/>
                  </a:cubicBezTo>
                  <a:cubicBezTo>
                    <a:pt x="1688" y="1"/>
                    <a:pt x="1559" y="8"/>
                    <a:pt x="1526" y="25"/>
                  </a:cubicBezTo>
                  <a:cubicBezTo>
                    <a:pt x="1082" y="243"/>
                    <a:pt x="613" y="395"/>
                    <a:pt x="125" y="482"/>
                  </a:cubicBezTo>
                  <a:cubicBezTo>
                    <a:pt x="68" y="493"/>
                    <a:pt x="1" y="550"/>
                    <a:pt x="99" y="533"/>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623;p53">
              <a:extLst>
                <a:ext uri="{FF2B5EF4-FFF2-40B4-BE49-F238E27FC236}">
                  <a16:creationId xmlns:a16="http://schemas.microsoft.com/office/drawing/2014/main" id="{5ED017AD-7CF3-4356-BFCB-AE49E35A1FE3}"/>
                </a:ext>
              </a:extLst>
            </p:cNvPr>
            <p:cNvSpPr/>
            <p:nvPr/>
          </p:nvSpPr>
          <p:spPr>
            <a:xfrm>
              <a:off x="1590628" y="1946879"/>
              <a:ext cx="31890" cy="37034"/>
            </a:xfrm>
            <a:custGeom>
              <a:avLst/>
              <a:gdLst/>
              <a:ahLst/>
              <a:cxnLst/>
              <a:rect l="l" t="t" r="r" b="b"/>
              <a:pathLst>
                <a:path w="682" h="792" extrusionOk="0">
                  <a:moveTo>
                    <a:pt x="523" y="67"/>
                  </a:moveTo>
                  <a:cubicBezTo>
                    <a:pt x="479" y="192"/>
                    <a:pt x="365" y="306"/>
                    <a:pt x="284" y="411"/>
                  </a:cubicBezTo>
                  <a:cubicBezTo>
                    <a:pt x="203" y="522"/>
                    <a:pt x="122" y="630"/>
                    <a:pt x="41" y="737"/>
                  </a:cubicBezTo>
                  <a:cubicBezTo>
                    <a:pt x="1" y="791"/>
                    <a:pt x="139" y="788"/>
                    <a:pt x="170" y="748"/>
                  </a:cubicBezTo>
                  <a:cubicBezTo>
                    <a:pt x="264" y="623"/>
                    <a:pt x="355" y="502"/>
                    <a:pt x="449" y="377"/>
                  </a:cubicBezTo>
                  <a:cubicBezTo>
                    <a:pt x="523" y="273"/>
                    <a:pt x="621" y="175"/>
                    <a:pt x="661" y="54"/>
                  </a:cubicBezTo>
                  <a:cubicBezTo>
                    <a:pt x="681" y="0"/>
                    <a:pt x="543" y="17"/>
                    <a:pt x="523" y="67"/>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624;p53">
              <a:extLst>
                <a:ext uri="{FF2B5EF4-FFF2-40B4-BE49-F238E27FC236}">
                  <a16:creationId xmlns:a16="http://schemas.microsoft.com/office/drawing/2014/main" id="{1EACFD7A-5FC0-4DE8-81EA-131973A6235E}"/>
                </a:ext>
              </a:extLst>
            </p:cNvPr>
            <p:cNvSpPr/>
            <p:nvPr/>
          </p:nvSpPr>
          <p:spPr>
            <a:xfrm>
              <a:off x="1047268" y="1903718"/>
              <a:ext cx="552423" cy="391381"/>
            </a:xfrm>
            <a:custGeom>
              <a:avLst/>
              <a:gdLst/>
              <a:ahLst/>
              <a:cxnLst/>
              <a:rect l="l" t="t" r="r" b="b"/>
              <a:pathLst>
                <a:path w="11814" h="8370" extrusionOk="0">
                  <a:moveTo>
                    <a:pt x="3185" y="2165"/>
                  </a:moveTo>
                  <a:cubicBezTo>
                    <a:pt x="3437" y="2209"/>
                    <a:pt x="4047" y="2229"/>
                    <a:pt x="3484" y="1368"/>
                  </a:cubicBezTo>
                  <a:cubicBezTo>
                    <a:pt x="3319" y="1115"/>
                    <a:pt x="3209" y="842"/>
                    <a:pt x="3273" y="610"/>
                  </a:cubicBezTo>
                  <a:cubicBezTo>
                    <a:pt x="3404" y="148"/>
                    <a:pt x="3908" y="1"/>
                    <a:pt x="4373" y="122"/>
                  </a:cubicBezTo>
                  <a:cubicBezTo>
                    <a:pt x="5114" y="324"/>
                    <a:pt x="5359" y="829"/>
                    <a:pt x="5659" y="1206"/>
                  </a:cubicBezTo>
                  <a:cubicBezTo>
                    <a:pt x="5956" y="1579"/>
                    <a:pt x="6138" y="2172"/>
                    <a:pt x="6585" y="2344"/>
                  </a:cubicBezTo>
                  <a:cubicBezTo>
                    <a:pt x="6723" y="2398"/>
                    <a:pt x="6908" y="2415"/>
                    <a:pt x="6986" y="2289"/>
                  </a:cubicBezTo>
                  <a:cubicBezTo>
                    <a:pt x="7046" y="2188"/>
                    <a:pt x="6999" y="2061"/>
                    <a:pt x="6952" y="1957"/>
                  </a:cubicBezTo>
                  <a:cubicBezTo>
                    <a:pt x="6865" y="1761"/>
                    <a:pt x="6773" y="1566"/>
                    <a:pt x="6686" y="1371"/>
                  </a:cubicBezTo>
                  <a:cubicBezTo>
                    <a:pt x="6629" y="1243"/>
                    <a:pt x="6198" y="641"/>
                    <a:pt x="6898" y="479"/>
                  </a:cubicBezTo>
                  <a:cubicBezTo>
                    <a:pt x="7807" y="266"/>
                    <a:pt x="8296" y="1031"/>
                    <a:pt x="8467" y="1600"/>
                  </a:cubicBezTo>
                  <a:cubicBezTo>
                    <a:pt x="8649" y="2199"/>
                    <a:pt x="8847" y="2724"/>
                    <a:pt x="9342" y="2973"/>
                  </a:cubicBezTo>
                  <a:cubicBezTo>
                    <a:pt x="9416" y="3010"/>
                    <a:pt x="9503" y="3037"/>
                    <a:pt x="9588" y="3024"/>
                  </a:cubicBezTo>
                  <a:cubicBezTo>
                    <a:pt x="9770" y="3000"/>
                    <a:pt x="9884" y="2815"/>
                    <a:pt x="9932" y="2637"/>
                  </a:cubicBezTo>
                  <a:cubicBezTo>
                    <a:pt x="9978" y="2462"/>
                    <a:pt x="9692" y="1856"/>
                    <a:pt x="9618" y="1688"/>
                  </a:cubicBezTo>
                  <a:cubicBezTo>
                    <a:pt x="9443" y="1270"/>
                    <a:pt x="10197" y="1169"/>
                    <a:pt x="10561" y="1553"/>
                  </a:cubicBezTo>
                  <a:cubicBezTo>
                    <a:pt x="11483" y="2516"/>
                    <a:pt x="11349" y="3579"/>
                    <a:pt x="11652" y="3630"/>
                  </a:cubicBezTo>
                  <a:cubicBezTo>
                    <a:pt x="11813" y="4115"/>
                    <a:pt x="8891" y="8369"/>
                    <a:pt x="8022" y="6838"/>
                  </a:cubicBezTo>
                  <a:cubicBezTo>
                    <a:pt x="7669" y="6222"/>
                    <a:pt x="8712" y="5390"/>
                    <a:pt x="8918" y="5222"/>
                  </a:cubicBezTo>
                  <a:cubicBezTo>
                    <a:pt x="9288" y="4919"/>
                    <a:pt x="9278" y="4632"/>
                    <a:pt x="9053" y="4488"/>
                  </a:cubicBezTo>
                  <a:cubicBezTo>
                    <a:pt x="8790" y="4320"/>
                    <a:pt x="8437" y="4485"/>
                    <a:pt x="8207" y="4700"/>
                  </a:cubicBezTo>
                  <a:cubicBezTo>
                    <a:pt x="7918" y="4969"/>
                    <a:pt x="7706" y="5319"/>
                    <a:pt x="7598" y="5697"/>
                  </a:cubicBezTo>
                  <a:cubicBezTo>
                    <a:pt x="7454" y="6215"/>
                    <a:pt x="7420" y="6888"/>
                    <a:pt x="6874" y="7043"/>
                  </a:cubicBezTo>
                  <a:cubicBezTo>
                    <a:pt x="6619" y="7114"/>
                    <a:pt x="6336" y="7013"/>
                    <a:pt x="6161" y="6811"/>
                  </a:cubicBezTo>
                  <a:cubicBezTo>
                    <a:pt x="5818" y="6414"/>
                    <a:pt x="5881" y="5872"/>
                    <a:pt x="6087" y="5431"/>
                  </a:cubicBezTo>
                  <a:cubicBezTo>
                    <a:pt x="6248" y="5077"/>
                    <a:pt x="6494" y="4771"/>
                    <a:pt x="6700" y="4441"/>
                  </a:cubicBezTo>
                  <a:cubicBezTo>
                    <a:pt x="6777" y="4317"/>
                    <a:pt x="6851" y="4165"/>
                    <a:pt x="6794" y="4031"/>
                  </a:cubicBezTo>
                  <a:cubicBezTo>
                    <a:pt x="6756" y="3946"/>
                    <a:pt x="6676" y="3892"/>
                    <a:pt x="6595" y="3852"/>
                  </a:cubicBezTo>
                  <a:cubicBezTo>
                    <a:pt x="6265" y="3694"/>
                    <a:pt x="5855" y="3717"/>
                    <a:pt x="5549" y="3916"/>
                  </a:cubicBezTo>
                  <a:cubicBezTo>
                    <a:pt x="5107" y="4205"/>
                    <a:pt x="4943" y="4764"/>
                    <a:pt x="4761" y="5259"/>
                  </a:cubicBezTo>
                  <a:cubicBezTo>
                    <a:pt x="4582" y="5757"/>
                    <a:pt x="4276" y="6296"/>
                    <a:pt x="3754" y="6386"/>
                  </a:cubicBezTo>
                  <a:cubicBezTo>
                    <a:pt x="3316" y="6464"/>
                    <a:pt x="2865" y="6158"/>
                    <a:pt x="2714" y="5743"/>
                  </a:cubicBezTo>
                  <a:cubicBezTo>
                    <a:pt x="2559" y="5330"/>
                    <a:pt x="2673" y="4845"/>
                    <a:pt x="2939" y="4491"/>
                  </a:cubicBezTo>
                  <a:cubicBezTo>
                    <a:pt x="3037" y="4363"/>
                    <a:pt x="3148" y="4253"/>
                    <a:pt x="3276" y="4155"/>
                  </a:cubicBezTo>
                  <a:cubicBezTo>
                    <a:pt x="3488" y="3990"/>
                    <a:pt x="3374" y="3653"/>
                    <a:pt x="3108" y="3647"/>
                  </a:cubicBezTo>
                  <a:cubicBezTo>
                    <a:pt x="1862" y="3623"/>
                    <a:pt x="182" y="3865"/>
                    <a:pt x="108" y="2993"/>
                  </a:cubicBezTo>
                  <a:cubicBezTo>
                    <a:pt x="1" y="1772"/>
                    <a:pt x="1994" y="1963"/>
                    <a:pt x="3185" y="216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625;p53">
              <a:extLst>
                <a:ext uri="{FF2B5EF4-FFF2-40B4-BE49-F238E27FC236}">
                  <a16:creationId xmlns:a16="http://schemas.microsoft.com/office/drawing/2014/main" id="{FCF57C39-17E1-4291-90FF-C99F9A24F7E3}"/>
                </a:ext>
              </a:extLst>
            </p:cNvPr>
            <p:cNvSpPr/>
            <p:nvPr/>
          </p:nvSpPr>
          <p:spPr>
            <a:xfrm>
              <a:off x="1120168" y="2016599"/>
              <a:ext cx="464981" cy="63313"/>
            </a:xfrm>
            <a:custGeom>
              <a:avLst/>
              <a:gdLst/>
              <a:ahLst/>
              <a:cxnLst/>
              <a:rect l="l" t="t" r="r" b="b"/>
              <a:pathLst>
                <a:path w="9944" h="1354" extrusionOk="0">
                  <a:moveTo>
                    <a:pt x="98" y="199"/>
                  </a:moveTo>
                  <a:cubicBezTo>
                    <a:pt x="1983" y="41"/>
                    <a:pt x="3771" y="296"/>
                    <a:pt x="5605" y="728"/>
                  </a:cubicBezTo>
                  <a:cubicBezTo>
                    <a:pt x="7015" y="1061"/>
                    <a:pt x="8423" y="1327"/>
                    <a:pt x="9860" y="1000"/>
                  </a:cubicBezTo>
                  <a:cubicBezTo>
                    <a:pt x="9944" y="983"/>
                    <a:pt x="9924" y="913"/>
                    <a:pt x="9843" y="930"/>
                  </a:cubicBezTo>
                  <a:cubicBezTo>
                    <a:pt x="7982" y="1354"/>
                    <a:pt x="6198" y="721"/>
                    <a:pt x="4389" y="354"/>
                  </a:cubicBezTo>
                  <a:cubicBezTo>
                    <a:pt x="2980" y="68"/>
                    <a:pt x="1549" y="1"/>
                    <a:pt x="115" y="122"/>
                  </a:cubicBezTo>
                  <a:cubicBezTo>
                    <a:pt x="47" y="128"/>
                    <a:pt x="0" y="209"/>
                    <a:pt x="98" y="199"/>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626;p53">
              <a:extLst>
                <a:ext uri="{FF2B5EF4-FFF2-40B4-BE49-F238E27FC236}">
                  <a16:creationId xmlns:a16="http://schemas.microsoft.com/office/drawing/2014/main" id="{6AE362DA-C0ED-476C-9852-15F3DF49A4CE}"/>
                </a:ext>
              </a:extLst>
            </p:cNvPr>
            <p:cNvSpPr/>
            <p:nvPr/>
          </p:nvSpPr>
          <p:spPr>
            <a:xfrm>
              <a:off x="1222013" y="2033901"/>
              <a:ext cx="100300" cy="84916"/>
            </a:xfrm>
            <a:custGeom>
              <a:avLst/>
              <a:gdLst/>
              <a:ahLst/>
              <a:cxnLst/>
              <a:rect l="l" t="t" r="r" b="b"/>
              <a:pathLst>
                <a:path w="2145" h="1816" extrusionOk="0">
                  <a:moveTo>
                    <a:pt x="145" y="1781"/>
                  </a:moveTo>
                  <a:cubicBezTo>
                    <a:pt x="626" y="1138"/>
                    <a:pt x="1256" y="293"/>
                    <a:pt x="2064" y="68"/>
                  </a:cubicBezTo>
                  <a:cubicBezTo>
                    <a:pt x="2144" y="44"/>
                    <a:pt x="2135" y="1"/>
                    <a:pt x="2054" y="24"/>
                  </a:cubicBezTo>
                  <a:cubicBezTo>
                    <a:pt x="1165" y="270"/>
                    <a:pt x="539" y="1098"/>
                    <a:pt x="10" y="1805"/>
                  </a:cubicBezTo>
                  <a:cubicBezTo>
                    <a:pt x="0" y="1815"/>
                    <a:pt x="121" y="1812"/>
                    <a:pt x="145" y="1781"/>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627;p53">
              <a:extLst>
                <a:ext uri="{FF2B5EF4-FFF2-40B4-BE49-F238E27FC236}">
                  <a16:creationId xmlns:a16="http://schemas.microsoft.com/office/drawing/2014/main" id="{017CB43A-1235-41DC-9EF0-2DB39F74F880}"/>
                </a:ext>
              </a:extLst>
            </p:cNvPr>
            <p:cNvSpPr/>
            <p:nvPr/>
          </p:nvSpPr>
          <p:spPr>
            <a:xfrm>
              <a:off x="1241699" y="1958522"/>
              <a:ext cx="83139" cy="73039"/>
            </a:xfrm>
            <a:custGeom>
              <a:avLst/>
              <a:gdLst/>
              <a:ahLst/>
              <a:cxnLst/>
              <a:rect l="l" t="t" r="r" b="b"/>
              <a:pathLst>
                <a:path w="1778" h="1562" extrusionOk="0">
                  <a:moveTo>
                    <a:pt x="10" y="64"/>
                  </a:moveTo>
                  <a:cubicBezTo>
                    <a:pt x="327" y="226"/>
                    <a:pt x="515" y="536"/>
                    <a:pt x="760" y="778"/>
                  </a:cubicBezTo>
                  <a:cubicBezTo>
                    <a:pt x="1037" y="1047"/>
                    <a:pt x="1333" y="1296"/>
                    <a:pt x="1629" y="1538"/>
                  </a:cubicBezTo>
                  <a:cubicBezTo>
                    <a:pt x="1660" y="1562"/>
                    <a:pt x="1778" y="1509"/>
                    <a:pt x="1761" y="1492"/>
                  </a:cubicBezTo>
                  <a:cubicBezTo>
                    <a:pt x="1464" y="1249"/>
                    <a:pt x="1164" y="1004"/>
                    <a:pt x="892" y="734"/>
                  </a:cubicBezTo>
                  <a:cubicBezTo>
                    <a:pt x="646" y="491"/>
                    <a:pt x="454" y="182"/>
                    <a:pt x="141" y="20"/>
                  </a:cubicBezTo>
                  <a:cubicBezTo>
                    <a:pt x="108" y="0"/>
                    <a:pt x="0" y="57"/>
                    <a:pt x="10" y="64"/>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628;p53">
              <a:extLst>
                <a:ext uri="{FF2B5EF4-FFF2-40B4-BE49-F238E27FC236}">
                  <a16:creationId xmlns:a16="http://schemas.microsoft.com/office/drawing/2014/main" id="{CE8C2E59-A341-47D4-874F-D7AAF9360B2D}"/>
                </a:ext>
              </a:extLst>
            </p:cNvPr>
            <p:cNvSpPr/>
            <p:nvPr/>
          </p:nvSpPr>
          <p:spPr>
            <a:xfrm>
              <a:off x="1391988" y="1964975"/>
              <a:ext cx="26186" cy="88657"/>
            </a:xfrm>
            <a:custGeom>
              <a:avLst/>
              <a:gdLst/>
              <a:ahLst/>
              <a:cxnLst/>
              <a:rect l="l" t="t" r="r" b="b"/>
              <a:pathLst>
                <a:path w="560" h="1896" extrusionOk="0">
                  <a:moveTo>
                    <a:pt x="4" y="67"/>
                  </a:moveTo>
                  <a:cubicBezTo>
                    <a:pt x="18" y="407"/>
                    <a:pt x="183" y="701"/>
                    <a:pt x="240" y="1030"/>
                  </a:cubicBezTo>
                  <a:cubicBezTo>
                    <a:pt x="290" y="1320"/>
                    <a:pt x="253" y="1596"/>
                    <a:pt x="405" y="1859"/>
                  </a:cubicBezTo>
                  <a:cubicBezTo>
                    <a:pt x="428" y="1896"/>
                    <a:pt x="560" y="1848"/>
                    <a:pt x="543" y="1821"/>
                  </a:cubicBezTo>
                  <a:cubicBezTo>
                    <a:pt x="391" y="1559"/>
                    <a:pt x="428" y="1282"/>
                    <a:pt x="378" y="993"/>
                  </a:cubicBezTo>
                  <a:cubicBezTo>
                    <a:pt x="321" y="664"/>
                    <a:pt x="156" y="370"/>
                    <a:pt x="142" y="30"/>
                  </a:cubicBezTo>
                  <a:cubicBezTo>
                    <a:pt x="139" y="0"/>
                    <a:pt x="1" y="24"/>
                    <a:pt x="4" y="67"/>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629;p53">
              <a:extLst>
                <a:ext uri="{FF2B5EF4-FFF2-40B4-BE49-F238E27FC236}">
                  <a16:creationId xmlns:a16="http://schemas.microsoft.com/office/drawing/2014/main" id="{0538ADD9-70DC-4B03-A19C-E7195EB14275}"/>
                </a:ext>
              </a:extLst>
            </p:cNvPr>
            <p:cNvSpPr/>
            <p:nvPr/>
          </p:nvSpPr>
          <p:spPr>
            <a:xfrm>
              <a:off x="1356123" y="2053915"/>
              <a:ext cx="63453" cy="83467"/>
            </a:xfrm>
            <a:custGeom>
              <a:avLst/>
              <a:gdLst/>
              <a:ahLst/>
              <a:cxnLst/>
              <a:rect l="l" t="t" r="r" b="b"/>
              <a:pathLst>
                <a:path w="1357" h="1785" extrusionOk="0">
                  <a:moveTo>
                    <a:pt x="159" y="1744"/>
                  </a:moveTo>
                  <a:cubicBezTo>
                    <a:pt x="630" y="1229"/>
                    <a:pt x="832" y="532"/>
                    <a:pt x="1323" y="34"/>
                  </a:cubicBezTo>
                  <a:cubicBezTo>
                    <a:pt x="1357" y="0"/>
                    <a:pt x="1226" y="14"/>
                    <a:pt x="1198" y="41"/>
                  </a:cubicBezTo>
                  <a:cubicBezTo>
                    <a:pt x="704" y="539"/>
                    <a:pt x="505" y="1235"/>
                    <a:pt x="34" y="1751"/>
                  </a:cubicBezTo>
                  <a:cubicBezTo>
                    <a:pt x="0" y="1784"/>
                    <a:pt x="135" y="1771"/>
                    <a:pt x="159" y="1744"/>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630;p53">
              <a:extLst>
                <a:ext uri="{FF2B5EF4-FFF2-40B4-BE49-F238E27FC236}">
                  <a16:creationId xmlns:a16="http://schemas.microsoft.com/office/drawing/2014/main" id="{4AF3A732-AF60-4F19-95D3-9009388EC4D7}"/>
                </a:ext>
              </a:extLst>
            </p:cNvPr>
            <p:cNvSpPr/>
            <p:nvPr/>
          </p:nvSpPr>
          <p:spPr>
            <a:xfrm>
              <a:off x="1493365" y="2066306"/>
              <a:ext cx="48210" cy="84449"/>
            </a:xfrm>
            <a:custGeom>
              <a:avLst/>
              <a:gdLst/>
              <a:ahLst/>
              <a:cxnLst/>
              <a:rect l="l" t="t" r="r" b="b"/>
              <a:pathLst>
                <a:path w="1031" h="1806" extrusionOk="0">
                  <a:moveTo>
                    <a:pt x="169" y="1758"/>
                  </a:moveTo>
                  <a:cubicBezTo>
                    <a:pt x="533" y="1233"/>
                    <a:pt x="812" y="664"/>
                    <a:pt x="1014" y="55"/>
                  </a:cubicBezTo>
                  <a:cubicBezTo>
                    <a:pt x="1031" y="1"/>
                    <a:pt x="892" y="18"/>
                    <a:pt x="876" y="69"/>
                  </a:cubicBezTo>
                  <a:cubicBezTo>
                    <a:pt x="678" y="671"/>
                    <a:pt x="398" y="1230"/>
                    <a:pt x="41" y="1752"/>
                  </a:cubicBezTo>
                  <a:cubicBezTo>
                    <a:pt x="1" y="1806"/>
                    <a:pt x="142" y="1802"/>
                    <a:pt x="169" y="1758"/>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631;p53">
              <a:extLst>
                <a:ext uri="{FF2B5EF4-FFF2-40B4-BE49-F238E27FC236}">
                  <a16:creationId xmlns:a16="http://schemas.microsoft.com/office/drawing/2014/main" id="{736D9FA1-EB3E-41A7-B3D0-45B345E1273D}"/>
                </a:ext>
              </a:extLst>
            </p:cNvPr>
            <p:cNvSpPr/>
            <p:nvPr/>
          </p:nvSpPr>
          <p:spPr>
            <a:xfrm>
              <a:off x="1523947" y="2012812"/>
              <a:ext cx="15758" cy="52745"/>
            </a:xfrm>
            <a:custGeom>
              <a:avLst/>
              <a:gdLst/>
              <a:ahLst/>
              <a:cxnLst/>
              <a:rect l="l" t="t" r="r" b="b"/>
              <a:pathLst>
                <a:path w="337" h="1128" extrusionOk="0">
                  <a:moveTo>
                    <a:pt x="13" y="74"/>
                  </a:moveTo>
                  <a:cubicBezTo>
                    <a:pt x="81" y="216"/>
                    <a:pt x="84" y="394"/>
                    <a:pt x="108" y="546"/>
                  </a:cubicBezTo>
                  <a:cubicBezTo>
                    <a:pt x="134" y="731"/>
                    <a:pt x="165" y="913"/>
                    <a:pt x="192" y="1095"/>
                  </a:cubicBezTo>
                  <a:cubicBezTo>
                    <a:pt x="198" y="1128"/>
                    <a:pt x="336" y="1098"/>
                    <a:pt x="330" y="1058"/>
                  </a:cubicBezTo>
                  <a:cubicBezTo>
                    <a:pt x="303" y="876"/>
                    <a:pt x="272" y="694"/>
                    <a:pt x="246" y="509"/>
                  </a:cubicBezTo>
                  <a:cubicBezTo>
                    <a:pt x="222" y="354"/>
                    <a:pt x="218" y="179"/>
                    <a:pt x="151" y="37"/>
                  </a:cubicBezTo>
                  <a:cubicBezTo>
                    <a:pt x="131" y="1"/>
                    <a:pt x="0" y="48"/>
                    <a:pt x="13" y="74"/>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632;p53">
              <a:extLst>
                <a:ext uri="{FF2B5EF4-FFF2-40B4-BE49-F238E27FC236}">
                  <a16:creationId xmlns:a16="http://schemas.microsoft.com/office/drawing/2014/main" id="{B02AC92F-A41C-4CC7-8D66-229A61DBD275}"/>
                </a:ext>
              </a:extLst>
            </p:cNvPr>
            <p:cNvSpPr/>
            <p:nvPr/>
          </p:nvSpPr>
          <p:spPr>
            <a:xfrm>
              <a:off x="2672251" y="1880431"/>
              <a:ext cx="485041" cy="177922"/>
            </a:xfrm>
            <a:custGeom>
              <a:avLst/>
              <a:gdLst/>
              <a:ahLst/>
              <a:cxnLst/>
              <a:rect l="l" t="t" r="r" b="b"/>
              <a:pathLst>
                <a:path w="10373" h="3805" extrusionOk="0">
                  <a:moveTo>
                    <a:pt x="10220" y="74"/>
                  </a:moveTo>
                  <a:cubicBezTo>
                    <a:pt x="9861" y="1630"/>
                    <a:pt x="8039" y="2431"/>
                    <a:pt x="6662" y="2905"/>
                  </a:cubicBezTo>
                  <a:cubicBezTo>
                    <a:pt x="4529" y="3646"/>
                    <a:pt x="2246" y="3690"/>
                    <a:pt x="172" y="2731"/>
                  </a:cubicBezTo>
                  <a:cubicBezTo>
                    <a:pt x="125" y="2707"/>
                    <a:pt x="0" y="2775"/>
                    <a:pt x="65" y="2801"/>
                  </a:cubicBezTo>
                  <a:cubicBezTo>
                    <a:pt x="2229" y="3805"/>
                    <a:pt x="4616" y="3734"/>
                    <a:pt x="6834" y="2936"/>
                  </a:cubicBezTo>
                  <a:cubicBezTo>
                    <a:pt x="8205" y="2441"/>
                    <a:pt x="9998" y="1620"/>
                    <a:pt x="10359" y="57"/>
                  </a:cubicBezTo>
                  <a:cubicBezTo>
                    <a:pt x="10372" y="0"/>
                    <a:pt x="10234" y="20"/>
                    <a:pt x="10220" y="74"/>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633;p53">
              <a:extLst>
                <a:ext uri="{FF2B5EF4-FFF2-40B4-BE49-F238E27FC236}">
                  <a16:creationId xmlns:a16="http://schemas.microsoft.com/office/drawing/2014/main" id="{CDDFB680-B0F7-4FB0-9E90-4A1369BEC4F5}"/>
                </a:ext>
              </a:extLst>
            </p:cNvPr>
            <p:cNvSpPr/>
            <p:nvPr/>
          </p:nvSpPr>
          <p:spPr>
            <a:xfrm>
              <a:off x="3058355" y="1902128"/>
              <a:ext cx="31890" cy="78791"/>
            </a:xfrm>
            <a:custGeom>
              <a:avLst/>
              <a:gdLst/>
              <a:ahLst/>
              <a:cxnLst/>
              <a:rect l="l" t="t" r="r" b="b"/>
              <a:pathLst>
                <a:path w="682" h="1685" extrusionOk="0">
                  <a:moveTo>
                    <a:pt x="482" y="69"/>
                  </a:moveTo>
                  <a:cubicBezTo>
                    <a:pt x="543" y="597"/>
                    <a:pt x="412" y="1260"/>
                    <a:pt x="32" y="1650"/>
                  </a:cubicBezTo>
                  <a:cubicBezTo>
                    <a:pt x="1" y="1684"/>
                    <a:pt x="133" y="1671"/>
                    <a:pt x="159" y="1644"/>
                  </a:cubicBezTo>
                  <a:cubicBezTo>
                    <a:pt x="543" y="1247"/>
                    <a:pt x="681" y="574"/>
                    <a:pt x="621" y="31"/>
                  </a:cubicBezTo>
                  <a:cubicBezTo>
                    <a:pt x="614" y="1"/>
                    <a:pt x="476" y="28"/>
                    <a:pt x="482" y="69"/>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634;p53">
              <a:extLst>
                <a:ext uri="{FF2B5EF4-FFF2-40B4-BE49-F238E27FC236}">
                  <a16:creationId xmlns:a16="http://schemas.microsoft.com/office/drawing/2014/main" id="{CB9F8F81-A924-4FD7-A18E-87D19730F702}"/>
                </a:ext>
              </a:extLst>
            </p:cNvPr>
            <p:cNvSpPr/>
            <p:nvPr/>
          </p:nvSpPr>
          <p:spPr>
            <a:xfrm>
              <a:off x="3104975" y="1933178"/>
              <a:ext cx="88657" cy="21136"/>
            </a:xfrm>
            <a:custGeom>
              <a:avLst/>
              <a:gdLst/>
              <a:ahLst/>
              <a:cxnLst/>
              <a:rect l="l" t="t" r="r" b="b"/>
              <a:pathLst>
                <a:path w="1896" h="452" extrusionOk="0">
                  <a:moveTo>
                    <a:pt x="1727" y="37"/>
                  </a:moveTo>
                  <a:cubicBezTo>
                    <a:pt x="1229" y="357"/>
                    <a:pt x="701" y="300"/>
                    <a:pt x="138" y="276"/>
                  </a:cubicBezTo>
                  <a:cubicBezTo>
                    <a:pt x="68" y="273"/>
                    <a:pt x="1" y="377"/>
                    <a:pt x="91" y="381"/>
                  </a:cubicBezTo>
                  <a:cubicBezTo>
                    <a:pt x="711" y="407"/>
                    <a:pt x="1277" y="452"/>
                    <a:pt x="1819" y="108"/>
                  </a:cubicBezTo>
                  <a:cubicBezTo>
                    <a:pt x="1896" y="57"/>
                    <a:pt x="1785" y="0"/>
                    <a:pt x="1727" y="37"/>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635;p53">
              <a:extLst>
                <a:ext uri="{FF2B5EF4-FFF2-40B4-BE49-F238E27FC236}">
                  <a16:creationId xmlns:a16="http://schemas.microsoft.com/office/drawing/2014/main" id="{99A6BC42-36FE-4950-A2D0-3DB687141DB5}"/>
                </a:ext>
              </a:extLst>
            </p:cNvPr>
            <p:cNvSpPr/>
            <p:nvPr/>
          </p:nvSpPr>
          <p:spPr>
            <a:xfrm>
              <a:off x="3133780" y="1851767"/>
              <a:ext cx="55130" cy="53727"/>
            </a:xfrm>
            <a:custGeom>
              <a:avLst/>
              <a:gdLst/>
              <a:ahLst/>
              <a:cxnLst/>
              <a:rect l="l" t="t" r="r" b="b"/>
              <a:pathLst>
                <a:path w="1179" h="1149" extrusionOk="0">
                  <a:moveTo>
                    <a:pt x="378" y="105"/>
                  </a:moveTo>
                  <a:cubicBezTo>
                    <a:pt x="522" y="11"/>
                    <a:pt x="829" y="1"/>
                    <a:pt x="984" y="149"/>
                  </a:cubicBezTo>
                  <a:cubicBezTo>
                    <a:pt x="1065" y="226"/>
                    <a:pt x="1138" y="324"/>
                    <a:pt x="1162" y="431"/>
                  </a:cubicBezTo>
                  <a:cubicBezTo>
                    <a:pt x="1179" y="502"/>
                    <a:pt x="1169" y="573"/>
                    <a:pt x="1152" y="633"/>
                  </a:cubicBezTo>
                  <a:cubicBezTo>
                    <a:pt x="1071" y="950"/>
                    <a:pt x="771" y="1149"/>
                    <a:pt x="448" y="1102"/>
                  </a:cubicBezTo>
                  <a:cubicBezTo>
                    <a:pt x="337" y="1085"/>
                    <a:pt x="216" y="1037"/>
                    <a:pt x="132" y="940"/>
                  </a:cubicBezTo>
                  <a:cubicBezTo>
                    <a:pt x="11" y="799"/>
                    <a:pt x="1" y="586"/>
                    <a:pt x="68" y="442"/>
                  </a:cubicBezTo>
                  <a:cubicBezTo>
                    <a:pt x="132" y="294"/>
                    <a:pt x="233" y="199"/>
                    <a:pt x="378" y="1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636;p53">
              <a:extLst>
                <a:ext uri="{FF2B5EF4-FFF2-40B4-BE49-F238E27FC236}">
                  <a16:creationId xmlns:a16="http://schemas.microsoft.com/office/drawing/2014/main" id="{9FD6D800-4D36-473F-945B-4047986556FC}"/>
                </a:ext>
              </a:extLst>
            </p:cNvPr>
            <p:cNvSpPr/>
            <p:nvPr/>
          </p:nvSpPr>
          <p:spPr>
            <a:xfrm>
              <a:off x="3159919" y="1925462"/>
              <a:ext cx="55130" cy="53727"/>
            </a:xfrm>
            <a:custGeom>
              <a:avLst/>
              <a:gdLst/>
              <a:ahLst/>
              <a:cxnLst/>
              <a:rect l="l" t="t" r="r" b="b"/>
              <a:pathLst>
                <a:path w="1179" h="1149" extrusionOk="0">
                  <a:moveTo>
                    <a:pt x="377" y="104"/>
                  </a:moveTo>
                  <a:cubicBezTo>
                    <a:pt x="523" y="11"/>
                    <a:pt x="829" y="0"/>
                    <a:pt x="983" y="148"/>
                  </a:cubicBezTo>
                  <a:cubicBezTo>
                    <a:pt x="1064" y="226"/>
                    <a:pt x="1138" y="323"/>
                    <a:pt x="1162" y="431"/>
                  </a:cubicBezTo>
                  <a:cubicBezTo>
                    <a:pt x="1179" y="502"/>
                    <a:pt x="1169" y="572"/>
                    <a:pt x="1152" y="637"/>
                  </a:cubicBezTo>
                  <a:cubicBezTo>
                    <a:pt x="1071" y="950"/>
                    <a:pt x="771" y="1148"/>
                    <a:pt x="448" y="1101"/>
                  </a:cubicBezTo>
                  <a:cubicBezTo>
                    <a:pt x="337" y="1084"/>
                    <a:pt x="216" y="1037"/>
                    <a:pt x="132" y="940"/>
                  </a:cubicBezTo>
                  <a:cubicBezTo>
                    <a:pt x="10" y="798"/>
                    <a:pt x="1" y="589"/>
                    <a:pt x="68" y="441"/>
                  </a:cubicBezTo>
                  <a:cubicBezTo>
                    <a:pt x="132" y="297"/>
                    <a:pt x="233" y="199"/>
                    <a:pt x="377" y="1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637;p53">
              <a:extLst>
                <a:ext uri="{FF2B5EF4-FFF2-40B4-BE49-F238E27FC236}">
                  <a16:creationId xmlns:a16="http://schemas.microsoft.com/office/drawing/2014/main" id="{93385EC9-1402-4331-92A9-EA2C0A9D0090}"/>
                </a:ext>
              </a:extLst>
            </p:cNvPr>
            <p:cNvSpPr/>
            <p:nvPr/>
          </p:nvSpPr>
          <p:spPr>
            <a:xfrm>
              <a:off x="3055081" y="1866450"/>
              <a:ext cx="54990" cy="53680"/>
            </a:xfrm>
            <a:custGeom>
              <a:avLst/>
              <a:gdLst/>
              <a:ahLst/>
              <a:cxnLst/>
              <a:rect l="l" t="t" r="r" b="b"/>
              <a:pathLst>
                <a:path w="1176" h="1148" extrusionOk="0">
                  <a:moveTo>
                    <a:pt x="374" y="104"/>
                  </a:moveTo>
                  <a:cubicBezTo>
                    <a:pt x="523" y="7"/>
                    <a:pt x="829" y="0"/>
                    <a:pt x="980" y="148"/>
                  </a:cubicBezTo>
                  <a:cubicBezTo>
                    <a:pt x="1061" y="226"/>
                    <a:pt x="1138" y="319"/>
                    <a:pt x="1158" y="428"/>
                  </a:cubicBezTo>
                  <a:cubicBezTo>
                    <a:pt x="1175" y="498"/>
                    <a:pt x="1165" y="569"/>
                    <a:pt x="1152" y="633"/>
                  </a:cubicBezTo>
                  <a:cubicBezTo>
                    <a:pt x="1068" y="950"/>
                    <a:pt x="771" y="1147"/>
                    <a:pt x="448" y="1097"/>
                  </a:cubicBezTo>
                  <a:cubicBezTo>
                    <a:pt x="334" y="1080"/>
                    <a:pt x="212" y="1034"/>
                    <a:pt x="132" y="936"/>
                  </a:cubicBezTo>
                  <a:cubicBezTo>
                    <a:pt x="10" y="794"/>
                    <a:pt x="1" y="586"/>
                    <a:pt x="64" y="437"/>
                  </a:cubicBezTo>
                  <a:cubicBezTo>
                    <a:pt x="128" y="293"/>
                    <a:pt x="229" y="195"/>
                    <a:pt x="374" y="1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638;p53">
              <a:extLst>
                <a:ext uri="{FF2B5EF4-FFF2-40B4-BE49-F238E27FC236}">
                  <a16:creationId xmlns:a16="http://schemas.microsoft.com/office/drawing/2014/main" id="{03E0E639-E641-43F2-8754-0814211D4F68}"/>
                </a:ext>
              </a:extLst>
            </p:cNvPr>
            <p:cNvSpPr/>
            <p:nvPr/>
          </p:nvSpPr>
          <p:spPr>
            <a:xfrm>
              <a:off x="2699980" y="1689459"/>
              <a:ext cx="400312" cy="325777"/>
            </a:xfrm>
            <a:custGeom>
              <a:avLst/>
              <a:gdLst/>
              <a:ahLst/>
              <a:cxnLst/>
              <a:rect l="l" t="t" r="r" b="b"/>
              <a:pathLst>
                <a:path w="8561" h="6967" extrusionOk="0">
                  <a:moveTo>
                    <a:pt x="8036" y="89"/>
                  </a:moveTo>
                  <a:cubicBezTo>
                    <a:pt x="8399" y="1691"/>
                    <a:pt x="7042" y="3253"/>
                    <a:pt x="5968" y="4300"/>
                  </a:cubicBezTo>
                  <a:cubicBezTo>
                    <a:pt x="4386" y="5841"/>
                    <a:pt x="2384" y="6859"/>
                    <a:pt x="145" y="6885"/>
                  </a:cubicBezTo>
                  <a:cubicBezTo>
                    <a:pt x="94" y="6885"/>
                    <a:pt x="0" y="6966"/>
                    <a:pt x="94" y="6966"/>
                  </a:cubicBezTo>
                  <a:cubicBezTo>
                    <a:pt x="2295" y="6939"/>
                    <a:pt x="4292" y="5993"/>
                    <a:pt x="5888" y="4508"/>
                  </a:cubicBezTo>
                  <a:cubicBezTo>
                    <a:pt x="7046" y="3428"/>
                    <a:pt x="8561" y="1755"/>
                    <a:pt x="8173" y="52"/>
                  </a:cubicBezTo>
                  <a:cubicBezTo>
                    <a:pt x="8163" y="1"/>
                    <a:pt x="8025" y="38"/>
                    <a:pt x="8036" y="89"/>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639;p53">
              <a:extLst>
                <a:ext uri="{FF2B5EF4-FFF2-40B4-BE49-F238E27FC236}">
                  <a16:creationId xmlns:a16="http://schemas.microsoft.com/office/drawing/2014/main" id="{F88FFE47-5D86-4312-90C7-EFC7103B9F6C}"/>
                </a:ext>
              </a:extLst>
            </p:cNvPr>
            <p:cNvSpPr/>
            <p:nvPr/>
          </p:nvSpPr>
          <p:spPr>
            <a:xfrm>
              <a:off x="3020619" y="1737623"/>
              <a:ext cx="29646" cy="83981"/>
            </a:xfrm>
            <a:custGeom>
              <a:avLst/>
              <a:gdLst/>
              <a:ahLst/>
              <a:cxnLst/>
              <a:rect l="l" t="t" r="r" b="b"/>
              <a:pathLst>
                <a:path w="634" h="1796" extrusionOk="0">
                  <a:moveTo>
                    <a:pt x="44" y="119"/>
                  </a:moveTo>
                  <a:cubicBezTo>
                    <a:pt x="337" y="540"/>
                    <a:pt x="488" y="1227"/>
                    <a:pt x="326" y="1715"/>
                  </a:cubicBezTo>
                  <a:cubicBezTo>
                    <a:pt x="300" y="1792"/>
                    <a:pt x="438" y="1795"/>
                    <a:pt x="458" y="1735"/>
                  </a:cubicBezTo>
                  <a:cubicBezTo>
                    <a:pt x="633" y="1210"/>
                    <a:pt x="485" y="506"/>
                    <a:pt x="172" y="58"/>
                  </a:cubicBezTo>
                  <a:cubicBezTo>
                    <a:pt x="132" y="1"/>
                    <a:pt x="0" y="58"/>
                    <a:pt x="44" y="119"/>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640;p53">
              <a:extLst>
                <a:ext uri="{FF2B5EF4-FFF2-40B4-BE49-F238E27FC236}">
                  <a16:creationId xmlns:a16="http://schemas.microsoft.com/office/drawing/2014/main" id="{1B39D0FA-6EED-456B-93E1-B8A4CC13024C}"/>
                </a:ext>
              </a:extLst>
            </p:cNvPr>
            <p:cNvSpPr/>
            <p:nvPr/>
          </p:nvSpPr>
          <p:spPr>
            <a:xfrm>
              <a:off x="3062657" y="1724109"/>
              <a:ext cx="74021" cy="47134"/>
            </a:xfrm>
            <a:custGeom>
              <a:avLst/>
              <a:gdLst/>
              <a:ahLst/>
              <a:cxnLst/>
              <a:rect l="l" t="t" r="r" b="b"/>
              <a:pathLst>
                <a:path w="1583" h="1008" extrusionOk="0">
                  <a:moveTo>
                    <a:pt x="1438" y="41"/>
                  </a:moveTo>
                  <a:cubicBezTo>
                    <a:pt x="1124" y="556"/>
                    <a:pt x="609" y="745"/>
                    <a:pt x="84" y="970"/>
                  </a:cubicBezTo>
                  <a:cubicBezTo>
                    <a:pt x="0" y="1007"/>
                    <a:pt x="131" y="1004"/>
                    <a:pt x="165" y="990"/>
                  </a:cubicBezTo>
                  <a:cubicBezTo>
                    <a:pt x="717" y="751"/>
                    <a:pt x="1249" y="556"/>
                    <a:pt x="1572" y="18"/>
                  </a:cubicBezTo>
                  <a:cubicBezTo>
                    <a:pt x="1582" y="1"/>
                    <a:pt x="1458" y="7"/>
                    <a:pt x="1438" y="41"/>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641;p53">
              <a:extLst>
                <a:ext uri="{FF2B5EF4-FFF2-40B4-BE49-F238E27FC236}">
                  <a16:creationId xmlns:a16="http://schemas.microsoft.com/office/drawing/2014/main" id="{98C80B1F-1D62-4AC5-8FBC-5ABD8102634E}"/>
                </a:ext>
              </a:extLst>
            </p:cNvPr>
            <p:cNvSpPr/>
            <p:nvPr/>
          </p:nvSpPr>
          <p:spPr>
            <a:xfrm>
              <a:off x="3059009" y="1655838"/>
              <a:ext cx="52932" cy="56065"/>
            </a:xfrm>
            <a:custGeom>
              <a:avLst/>
              <a:gdLst/>
              <a:ahLst/>
              <a:cxnLst/>
              <a:rect l="l" t="t" r="r" b="b"/>
              <a:pathLst>
                <a:path w="1132" h="1199" extrusionOk="0">
                  <a:moveTo>
                    <a:pt x="139" y="292"/>
                  </a:moveTo>
                  <a:cubicBezTo>
                    <a:pt x="229" y="141"/>
                    <a:pt x="502" y="0"/>
                    <a:pt x="704" y="67"/>
                  </a:cubicBezTo>
                  <a:cubicBezTo>
                    <a:pt x="812" y="101"/>
                    <a:pt x="919" y="154"/>
                    <a:pt x="987" y="242"/>
                  </a:cubicBezTo>
                  <a:cubicBezTo>
                    <a:pt x="1031" y="299"/>
                    <a:pt x="1054" y="367"/>
                    <a:pt x="1068" y="431"/>
                  </a:cubicBezTo>
                  <a:cubicBezTo>
                    <a:pt x="1132" y="751"/>
                    <a:pt x="950" y="1060"/>
                    <a:pt x="637" y="1155"/>
                  </a:cubicBezTo>
                  <a:cubicBezTo>
                    <a:pt x="529" y="1192"/>
                    <a:pt x="398" y="1198"/>
                    <a:pt x="280" y="1147"/>
                  </a:cubicBezTo>
                  <a:cubicBezTo>
                    <a:pt x="111" y="1074"/>
                    <a:pt x="10" y="889"/>
                    <a:pt x="4" y="727"/>
                  </a:cubicBezTo>
                  <a:cubicBezTo>
                    <a:pt x="1" y="569"/>
                    <a:pt x="48" y="437"/>
                    <a:pt x="139" y="2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642;p53">
              <a:extLst>
                <a:ext uri="{FF2B5EF4-FFF2-40B4-BE49-F238E27FC236}">
                  <a16:creationId xmlns:a16="http://schemas.microsoft.com/office/drawing/2014/main" id="{635B836D-648B-49C2-A741-69BA33686EC9}"/>
                </a:ext>
              </a:extLst>
            </p:cNvPr>
            <p:cNvSpPr/>
            <p:nvPr/>
          </p:nvSpPr>
          <p:spPr>
            <a:xfrm>
              <a:off x="3114608" y="1710736"/>
              <a:ext cx="52932" cy="56065"/>
            </a:xfrm>
            <a:custGeom>
              <a:avLst/>
              <a:gdLst/>
              <a:ahLst/>
              <a:cxnLst/>
              <a:rect l="l" t="t" r="r" b="b"/>
              <a:pathLst>
                <a:path w="1132" h="1199" extrusionOk="0">
                  <a:moveTo>
                    <a:pt x="138" y="293"/>
                  </a:moveTo>
                  <a:cubicBezTo>
                    <a:pt x="229" y="142"/>
                    <a:pt x="502" y="1"/>
                    <a:pt x="704" y="68"/>
                  </a:cubicBezTo>
                  <a:cubicBezTo>
                    <a:pt x="811" y="102"/>
                    <a:pt x="919" y="159"/>
                    <a:pt x="987" y="243"/>
                  </a:cubicBezTo>
                  <a:cubicBezTo>
                    <a:pt x="1030" y="300"/>
                    <a:pt x="1054" y="368"/>
                    <a:pt x="1067" y="431"/>
                  </a:cubicBezTo>
                  <a:cubicBezTo>
                    <a:pt x="1131" y="751"/>
                    <a:pt x="949" y="1061"/>
                    <a:pt x="636" y="1158"/>
                  </a:cubicBezTo>
                  <a:cubicBezTo>
                    <a:pt x="529" y="1192"/>
                    <a:pt x="397" y="1199"/>
                    <a:pt x="280" y="1149"/>
                  </a:cubicBezTo>
                  <a:cubicBezTo>
                    <a:pt x="111" y="1074"/>
                    <a:pt x="10" y="889"/>
                    <a:pt x="3" y="731"/>
                  </a:cubicBezTo>
                  <a:cubicBezTo>
                    <a:pt x="0" y="570"/>
                    <a:pt x="50" y="438"/>
                    <a:pt x="138" y="2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643;p53">
              <a:extLst>
                <a:ext uri="{FF2B5EF4-FFF2-40B4-BE49-F238E27FC236}">
                  <a16:creationId xmlns:a16="http://schemas.microsoft.com/office/drawing/2014/main" id="{EE6D370F-BB2A-40D1-B6D4-1EF2A606487D}"/>
                </a:ext>
              </a:extLst>
            </p:cNvPr>
            <p:cNvSpPr/>
            <p:nvPr/>
          </p:nvSpPr>
          <p:spPr>
            <a:xfrm>
              <a:off x="2994292" y="1703207"/>
              <a:ext cx="52932" cy="56065"/>
            </a:xfrm>
            <a:custGeom>
              <a:avLst/>
              <a:gdLst/>
              <a:ahLst/>
              <a:cxnLst/>
              <a:rect l="l" t="t" r="r" b="b"/>
              <a:pathLst>
                <a:path w="1132" h="1199" extrusionOk="0">
                  <a:moveTo>
                    <a:pt x="139" y="293"/>
                  </a:moveTo>
                  <a:cubicBezTo>
                    <a:pt x="230" y="142"/>
                    <a:pt x="502" y="0"/>
                    <a:pt x="704" y="67"/>
                  </a:cubicBezTo>
                  <a:cubicBezTo>
                    <a:pt x="813" y="101"/>
                    <a:pt x="920" y="154"/>
                    <a:pt x="987" y="243"/>
                  </a:cubicBezTo>
                  <a:cubicBezTo>
                    <a:pt x="1035" y="300"/>
                    <a:pt x="1055" y="367"/>
                    <a:pt x="1068" y="431"/>
                  </a:cubicBezTo>
                  <a:cubicBezTo>
                    <a:pt x="1132" y="751"/>
                    <a:pt x="950" y="1057"/>
                    <a:pt x="637" y="1155"/>
                  </a:cubicBezTo>
                  <a:cubicBezTo>
                    <a:pt x="530" y="1189"/>
                    <a:pt x="401" y="1198"/>
                    <a:pt x="283" y="1148"/>
                  </a:cubicBezTo>
                  <a:cubicBezTo>
                    <a:pt x="112" y="1074"/>
                    <a:pt x="11" y="889"/>
                    <a:pt x="8" y="727"/>
                  </a:cubicBezTo>
                  <a:cubicBezTo>
                    <a:pt x="1" y="569"/>
                    <a:pt x="52" y="437"/>
                    <a:pt x="139" y="2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44;p53">
              <a:extLst>
                <a:ext uri="{FF2B5EF4-FFF2-40B4-BE49-F238E27FC236}">
                  <a16:creationId xmlns:a16="http://schemas.microsoft.com/office/drawing/2014/main" id="{F861DCE9-1FBB-4981-B7AB-CE2D19EDDB51}"/>
                </a:ext>
              </a:extLst>
            </p:cNvPr>
            <p:cNvSpPr/>
            <p:nvPr/>
          </p:nvSpPr>
          <p:spPr>
            <a:xfrm>
              <a:off x="2607254" y="1669025"/>
              <a:ext cx="338636" cy="415276"/>
            </a:xfrm>
            <a:custGeom>
              <a:avLst/>
              <a:gdLst/>
              <a:ahLst/>
              <a:cxnLst/>
              <a:rect l="l" t="t" r="r" b="b"/>
              <a:pathLst>
                <a:path w="7242" h="8881" extrusionOk="0">
                  <a:moveTo>
                    <a:pt x="4558" y="2064"/>
                  </a:moveTo>
                  <a:cubicBezTo>
                    <a:pt x="4437" y="2236"/>
                    <a:pt x="4104" y="2599"/>
                    <a:pt x="3925" y="1785"/>
                  </a:cubicBezTo>
                  <a:cubicBezTo>
                    <a:pt x="3874" y="1546"/>
                    <a:pt x="3781" y="1327"/>
                    <a:pt x="3605" y="1233"/>
                  </a:cubicBezTo>
                  <a:cubicBezTo>
                    <a:pt x="3265" y="1044"/>
                    <a:pt x="2895" y="1253"/>
                    <a:pt x="2703" y="1592"/>
                  </a:cubicBezTo>
                  <a:cubicBezTo>
                    <a:pt x="2397" y="2135"/>
                    <a:pt x="2552" y="2562"/>
                    <a:pt x="2599" y="2950"/>
                  </a:cubicBezTo>
                  <a:cubicBezTo>
                    <a:pt x="2646" y="3333"/>
                    <a:pt x="2885" y="3774"/>
                    <a:pt x="2730" y="4131"/>
                  </a:cubicBezTo>
                  <a:cubicBezTo>
                    <a:pt x="2683" y="4242"/>
                    <a:pt x="2589" y="4356"/>
                    <a:pt x="2471" y="4330"/>
                  </a:cubicBezTo>
                  <a:cubicBezTo>
                    <a:pt x="2380" y="4309"/>
                    <a:pt x="2333" y="4208"/>
                    <a:pt x="2299" y="4121"/>
                  </a:cubicBezTo>
                  <a:cubicBezTo>
                    <a:pt x="2235" y="3960"/>
                    <a:pt x="2171" y="3798"/>
                    <a:pt x="2111" y="3636"/>
                  </a:cubicBezTo>
                  <a:cubicBezTo>
                    <a:pt x="2070" y="3531"/>
                    <a:pt x="1966" y="2939"/>
                    <a:pt x="1475" y="3253"/>
                  </a:cubicBezTo>
                  <a:cubicBezTo>
                    <a:pt x="838" y="3660"/>
                    <a:pt x="1000" y="4373"/>
                    <a:pt x="1233" y="4797"/>
                  </a:cubicBezTo>
                  <a:cubicBezTo>
                    <a:pt x="1475" y="5242"/>
                    <a:pt x="1666" y="5656"/>
                    <a:pt x="1532" y="6080"/>
                  </a:cubicBezTo>
                  <a:cubicBezTo>
                    <a:pt x="1508" y="6147"/>
                    <a:pt x="1475" y="6211"/>
                    <a:pt x="1421" y="6252"/>
                  </a:cubicBezTo>
                  <a:cubicBezTo>
                    <a:pt x="1303" y="6343"/>
                    <a:pt x="1132" y="6303"/>
                    <a:pt x="1000" y="6232"/>
                  </a:cubicBezTo>
                  <a:cubicBezTo>
                    <a:pt x="872" y="6157"/>
                    <a:pt x="683" y="5649"/>
                    <a:pt x="630" y="5511"/>
                  </a:cubicBezTo>
                  <a:cubicBezTo>
                    <a:pt x="488" y="5172"/>
                    <a:pt x="0" y="5551"/>
                    <a:pt x="17" y="5979"/>
                  </a:cubicBezTo>
                  <a:cubicBezTo>
                    <a:pt x="54" y="7060"/>
                    <a:pt x="741" y="7585"/>
                    <a:pt x="599" y="7790"/>
                  </a:cubicBezTo>
                  <a:cubicBezTo>
                    <a:pt x="788" y="8157"/>
                    <a:pt x="4905" y="8881"/>
                    <a:pt x="4514" y="7510"/>
                  </a:cubicBezTo>
                  <a:cubicBezTo>
                    <a:pt x="4356" y="6959"/>
                    <a:pt x="3282" y="7090"/>
                    <a:pt x="3071" y="7114"/>
                  </a:cubicBezTo>
                  <a:cubicBezTo>
                    <a:pt x="2683" y="7154"/>
                    <a:pt x="2525" y="6985"/>
                    <a:pt x="2569" y="6774"/>
                  </a:cubicBezTo>
                  <a:cubicBezTo>
                    <a:pt x="2622" y="6525"/>
                    <a:pt x="2919" y="6417"/>
                    <a:pt x="3175" y="6404"/>
                  </a:cubicBezTo>
                  <a:cubicBezTo>
                    <a:pt x="3491" y="6390"/>
                    <a:pt x="3814" y="6467"/>
                    <a:pt x="4093" y="6619"/>
                  </a:cubicBezTo>
                  <a:cubicBezTo>
                    <a:pt x="4474" y="6828"/>
                    <a:pt x="4884" y="7191"/>
                    <a:pt x="5282" y="6962"/>
                  </a:cubicBezTo>
                  <a:cubicBezTo>
                    <a:pt x="5470" y="6858"/>
                    <a:pt x="5571" y="6635"/>
                    <a:pt x="5555" y="6420"/>
                  </a:cubicBezTo>
                  <a:cubicBezTo>
                    <a:pt x="5518" y="5996"/>
                    <a:pt x="5167" y="5727"/>
                    <a:pt x="4797" y="5592"/>
                  </a:cubicBezTo>
                  <a:cubicBezTo>
                    <a:pt x="4501" y="5487"/>
                    <a:pt x="4185" y="5454"/>
                    <a:pt x="3879" y="5386"/>
                  </a:cubicBezTo>
                  <a:cubicBezTo>
                    <a:pt x="3761" y="5363"/>
                    <a:pt x="3632" y="5319"/>
                    <a:pt x="3588" y="5208"/>
                  </a:cubicBezTo>
                  <a:cubicBezTo>
                    <a:pt x="3559" y="5141"/>
                    <a:pt x="3572" y="5060"/>
                    <a:pt x="3599" y="4990"/>
                  </a:cubicBezTo>
                  <a:cubicBezTo>
                    <a:pt x="3693" y="4710"/>
                    <a:pt x="3939" y="4488"/>
                    <a:pt x="4228" y="4424"/>
                  </a:cubicBezTo>
                  <a:cubicBezTo>
                    <a:pt x="4646" y="4333"/>
                    <a:pt x="5060" y="4555"/>
                    <a:pt x="5450" y="4730"/>
                  </a:cubicBezTo>
                  <a:cubicBezTo>
                    <a:pt x="5841" y="4909"/>
                    <a:pt x="6326" y="5037"/>
                    <a:pt x="6676" y="4788"/>
                  </a:cubicBezTo>
                  <a:cubicBezTo>
                    <a:pt x="6965" y="4578"/>
                    <a:pt x="7046" y="4145"/>
                    <a:pt x="6891" y="3821"/>
                  </a:cubicBezTo>
                  <a:cubicBezTo>
                    <a:pt x="6739" y="3498"/>
                    <a:pt x="6396" y="3289"/>
                    <a:pt x="6040" y="3242"/>
                  </a:cubicBezTo>
                  <a:cubicBezTo>
                    <a:pt x="5911" y="3225"/>
                    <a:pt x="5784" y="3225"/>
                    <a:pt x="5656" y="3245"/>
                  </a:cubicBezTo>
                  <a:cubicBezTo>
                    <a:pt x="5440" y="3273"/>
                    <a:pt x="5309" y="3017"/>
                    <a:pt x="5457" y="2858"/>
                  </a:cubicBezTo>
                  <a:cubicBezTo>
                    <a:pt x="6150" y="2128"/>
                    <a:pt x="7241" y="1293"/>
                    <a:pt x="6780" y="755"/>
                  </a:cubicBezTo>
                  <a:cubicBezTo>
                    <a:pt x="6133" y="1"/>
                    <a:pt x="5114" y="1260"/>
                    <a:pt x="4558" y="20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645;p53">
              <a:extLst>
                <a:ext uri="{FF2B5EF4-FFF2-40B4-BE49-F238E27FC236}">
                  <a16:creationId xmlns:a16="http://schemas.microsoft.com/office/drawing/2014/main" id="{88C04514-8767-4F5A-A5EE-079667CFA4A3}"/>
                </a:ext>
              </a:extLst>
            </p:cNvPr>
            <p:cNvSpPr/>
            <p:nvPr/>
          </p:nvSpPr>
          <p:spPr>
            <a:xfrm>
              <a:off x="2629558" y="1733415"/>
              <a:ext cx="247360" cy="288275"/>
            </a:xfrm>
            <a:custGeom>
              <a:avLst/>
              <a:gdLst/>
              <a:ahLst/>
              <a:cxnLst/>
              <a:rect l="l" t="t" r="r" b="b"/>
              <a:pathLst>
                <a:path w="5290" h="6165" extrusionOk="0">
                  <a:moveTo>
                    <a:pt x="5125" y="34"/>
                  </a:moveTo>
                  <a:cubicBezTo>
                    <a:pt x="4162" y="866"/>
                    <a:pt x="3351" y="1815"/>
                    <a:pt x="2678" y="2889"/>
                  </a:cubicBezTo>
                  <a:cubicBezTo>
                    <a:pt x="1927" y="4087"/>
                    <a:pt x="1281" y="5336"/>
                    <a:pt x="62" y="6124"/>
                  </a:cubicBezTo>
                  <a:cubicBezTo>
                    <a:pt x="1" y="6164"/>
                    <a:pt x="139" y="6154"/>
                    <a:pt x="170" y="6138"/>
                  </a:cubicBezTo>
                  <a:cubicBezTo>
                    <a:pt x="1160" y="5494"/>
                    <a:pt x="1795" y="4542"/>
                    <a:pt x="2398" y="3552"/>
                  </a:cubicBezTo>
                  <a:cubicBezTo>
                    <a:pt x="3200" y="2235"/>
                    <a:pt x="4058" y="1057"/>
                    <a:pt x="5232" y="47"/>
                  </a:cubicBezTo>
                  <a:cubicBezTo>
                    <a:pt x="5290" y="0"/>
                    <a:pt x="5152" y="10"/>
                    <a:pt x="5125" y="34"/>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646;p53">
              <a:extLst>
                <a:ext uri="{FF2B5EF4-FFF2-40B4-BE49-F238E27FC236}">
                  <a16:creationId xmlns:a16="http://schemas.microsoft.com/office/drawing/2014/main" id="{2DD66E03-66FC-4D26-83D5-1D47B0C9DFB7}"/>
                </a:ext>
              </a:extLst>
            </p:cNvPr>
            <p:cNvSpPr/>
            <p:nvPr/>
          </p:nvSpPr>
          <p:spPr>
            <a:xfrm>
              <a:off x="2763248" y="1835728"/>
              <a:ext cx="111008" cy="19873"/>
            </a:xfrm>
            <a:custGeom>
              <a:avLst/>
              <a:gdLst/>
              <a:ahLst/>
              <a:cxnLst/>
              <a:rect l="l" t="t" r="r" b="b"/>
              <a:pathLst>
                <a:path w="2374" h="425" extrusionOk="0">
                  <a:moveTo>
                    <a:pt x="2300" y="196"/>
                  </a:moveTo>
                  <a:cubicBezTo>
                    <a:pt x="1579" y="101"/>
                    <a:pt x="745" y="0"/>
                    <a:pt x="81" y="367"/>
                  </a:cubicBezTo>
                  <a:cubicBezTo>
                    <a:pt x="0" y="415"/>
                    <a:pt x="125" y="425"/>
                    <a:pt x="165" y="401"/>
                  </a:cubicBezTo>
                  <a:cubicBezTo>
                    <a:pt x="761" y="71"/>
                    <a:pt x="1565" y="179"/>
                    <a:pt x="2212" y="266"/>
                  </a:cubicBezTo>
                  <a:cubicBezTo>
                    <a:pt x="2252" y="269"/>
                    <a:pt x="2373" y="206"/>
                    <a:pt x="2300" y="196"/>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647;p53">
              <a:extLst>
                <a:ext uri="{FF2B5EF4-FFF2-40B4-BE49-F238E27FC236}">
                  <a16:creationId xmlns:a16="http://schemas.microsoft.com/office/drawing/2014/main" id="{99C47BCD-FD1C-46E0-82C6-03D8ADAE8E52}"/>
                </a:ext>
              </a:extLst>
            </p:cNvPr>
            <p:cNvSpPr/>
            <p:nvPr/>
          </p:nvSpPr>
          <p:spPr>
            <a:xfrm>
              <a:off x="2759927" y="1765820"/>
              <a:ext cx="10755" cy="88844"/>
            </a:xfrm>
            <a:custGeom>
              <a:avLst/>
              <a:gdLst/>
              <a:ahLst/>
              <a:cxnLst/>
              <a:rect l="l" t="t" r="r" b="b"/>
              <a:pathLst>
                <a:path w="230" h="1900" extrusionOk="0">
                  <a:moveTo>
                    <a:pt x="78" y="68"/>
                  </a:moveTo>
                  <a:cubicBezTo>
                    <a:pt x="0" y="355"/>
                    <a:pt x="64" y="633"/>
                    <a:pt x="64" y="923"/>
                  </a:cubicBezTo>
                  <a:cubicBezTo>
                    <a:pt x="64" y="1230"/>
                    <a:pt x="37" y="1536"/>
                    <a:pt x="11" y="1842"/>
                  </a:cubicBezTo>
                  <a:cubicBezTo>
                    <a:pt x="4" y="1899"/>
                    <a:pt x="145" y="1876"/>
                    <a:pt x="149" y="1825"/>
                  </a:cubicBezTo>
                  <a:cubicBezTo>
                    <a:pt x="176" y="1522"/>
                    <a:pt x="202" y="1213"/>
                    <a:pt x="202" y="906"/>
                  </a:cubicBezTo>
                  <a:cubicBezTo>
                    <a:pt x="202" y="620"/>
                    <a:pt x="138" y="334"/>
                    <a:pt x="216" y="55"/>
                  </a:cubicBezTo>
                  <a:cubicBezTo>
                    <a:pt x="230" y="1"/>
                    <a:pt x="92" y="18"/>
                    <a:pt x="78" y="68"/>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648;p53">
              <a:extLst>
                <a:ext uri="{FF2B5EF4-FFF2-40B4-BE49-F238E27FC236}">
                  <a16:creationId xmlns:a16="http://schemas.microsoft.com/office/drawing/2014/main" id="{E900892F-047F-4B6F-BD64-F6436992690E}"/>
                </a:ext>
              </a:extLst>
            </p:cNvPr>
            <p:cNvSpPr/>
            <p:nvPr/>
          </p:nvSpPr>
          <p:spPr>
            <a:xfrm>
              <a:off x="2680902" y="1856490"/>
              <a:ext cx="46152" cy="64108"/>
            </a:xfrm>
            <a:custGeom>
              <a:avLst/>
              <a:gdLst/>
              <a:ahLst/>
              <a:cxnLst/>
              <a:rect l="l" t="t" r="r" b="b"/>
              <a:pathLst>
                <a:path w="987" h="1371" extrusionOk="0">
                  <a:moveTo>
                    <a:pt x="34" y="85"/>
                  </a:moveTo>
                  <a:cubicBezTo>
                    <a:pt x="209" y="267"/>
                    <a:pt x="284" y="502"/>
                    <a:pt x="418" y="708"/>
                  </a:cubicBezTo>
                  <a:cubicBezTo>
                    <a:pt x="553" y="920"/>
                    <a:pt x="772" y="1071"/>
                    <a:pt x="836" y="1327"/>
                  </a:cubicBezTo>
                  <a:cubicBezTo>
                    <a:pt x="849" y="1371"/>
                    <a:pt x="987" y="1337"/>
                    <a:pt x="974" y="1290"/>
                  </a:cubicBezTo>
                  <a:cubicBezTo>
                    <a:pt x="913" y="1051"/>
                    <a:pt x="724" y="910"/>
                    <a:pt x="587" y="714"/>
                  </a:cubicBezTo>
                  <a:cubicBezTo>
                    <a:pt x="425" y="496"/>
                    <a:pt x="354" y="233"/>
                    <a:pt x="163" y="35"/>
                  </a:cubicBezTo>
                  <a:cubicBezTo>
                    <a:pt x="132" y="1"/>
                    <a:pt x="1" y="52"/>
                    <a:pt x="34" y="85"/>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649;p53">
              <a:extLst>
                <a:ext uri="{FF2B5EF4-FFF2-40B4-BE49-F238E27FC236}">
                  <a16:creationId xmlns:a16="http://schemas.microsoft.com/office/drawing/2014/main" id="{94D19E98-291A-4E77-B751-87AB175010F7}"/>
                </a:ext>
              </a:extLst>
            </p:cNvPr>
            <p:cNvSpPr/>
            <p:nvPr/>
          </p:nvSpPr>
          <p:spPr>
            <a:xfrm>
              <a:off x="2719807" y="1919009"/>
              <a:ext cx="88330" cy="17675"/>
            </a:xfrm>
            <a:custGeom>
              <a:avLst/>
              <a:gdLst/>
              <a:ahLst/>
              <a:cxnLst/>
              <a:rect l="l" t="t" r="r" b="b"/>
              <a:pathLst>
                <a:path w="1889" h="378" extrusionOk="0">
                  <a:moveTo>
                    <a:pt x="1798" y="297"/>
                  </a:moveTo>
                  <a:cubicBezTo>
                    <a:pt x="1232" y="273"/>
                    <a:pt x="714" y="3"/>
                    <a:pt x="145" y="0"/>
                  </a:cubicBezTo>
                  <a:cubicBezTo>
                    <a:pt x="94" y="0"/>
                    <a:pt x="0" y="74"/>
                    <a:pt x="91" y="78"/>
                  </a:cubicBezTo>
                  <a:cubicBezTo>
                    <a:pt x="660" y="78"/>
                    <a:pt x="1178" y="351"/>
                    <a:pt x="1744" y="374"/>
                  </a:cubicBezTo>
                  <a:cubicBezTo>
                    <a:pt x="1795" y="377"/>
                    <a:pt x="1888" y="303"/>
                    <a:pt x="1798" y="297"/>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650;p53">
              <a:extLst>
                <a:ext uri="{FF2B5EF4-FFF2-40B4-BE49-F238E27FC236}">
                  <a16:creationId xmlns:a16="http://schemas.microsoft.com/office/drawing/2014/main" id="{B7B77EA4-6962-49A1-B686-09A1AF2051F7}"/>
                </a:ext>
              </a:extLst>
            </p:cNvPr>
            <p:cNvSpPr/>
            <p:nvPr/>
          </p:nvSpPr>
          <p:spPr>
            <a:xfrm>
              <a:off x="2658270" y="1996305"/>
              <a:ext cx="79024" cy="28056"/>
            </a:xfrm>
            <a:custGeom>
              <a:avLst/>
              <a:gdLst/>
              <a:ahLst/>
              <a:cxnLst/>
              <a:rect l="l" t="t" r="r" b="b"/>
              <a:pathLst>
                <a:path w="1690" h="600" extrusionOk="0">
                  <a:moveTo>
                    <a:pt x="1596" y="491"/>
                  </a:moveTo>
                  <a:cubicBezTo>
                    <a:pt x="1101" y="404"/>
                    <a:pt x="626" y="249"/>
                    <a:pt x="171" y="23"/>
                  </a:cubicBezTo>
                  <a:cubicBezTo>
                    <a:pt x="121" y="0"/>
                    <a:pt x="0" y="71"/>
                    <a:pt x="64" y="101"/>
                  </a:cubicBezTo>
                  <a:cubicBezTo>
                    <a:pt x="535" y="334"/>
                    <a:pt x="1030" y="495"/>
                    <a:pt x="1548" y="586"/>
                  </a:cubicBezTo>
                  <a:cubicBezTo>
                    <a:pt x="1612" y="600"/>
                    <a:pt x="1690" y="508"/>
                    <a:pt x="1596" y="491"/>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651;p53">
              <a:extLst>
                <a:ext uri="{FF2B5EF4-FFF2-40B4-BE49-F238E27FC236}">
                  <a16:creationId xmlns:a16="http://schemas.microsoft.com/office/drawing/2014/main" id="{B8ACAD67-0FA1-49C8-9647-5DA96D9E2492}"/>
                </a:ext>
              </a:extLst>
            </p:cNvPr>
            <p:cNvSpPr/>
            <p:nvPr/>
          </p:nvSpPr>
          <p:spPr>
            <a:xfrm>
              <a:off x="2634655" y="1960673"/>
              <a:ext cx="30254" cy="36753"/>
            </a:xfrm>
            <a:custGeom>
              <a:avLst/>
              <a:gdLst/>
              <a:ahLst/>
              <a:cxnLst/>
              <a:rect l="l" t="t" r="r" b="b"/>
              <a:pathLst>
                <a:path w="647" h="786" extrusionOk="0">
                  <a:moveTo>
                    <a:pt x="10" y="72"/>
                  </a:moveTo>
                  <a:cubicBezTo>
                    <a:pt x="54" y="193"/>
                    <a:pt x="158" y="301"/>
                    <a:pt x="235" y="405"/>
                  </a:cubicBezTo>
                  <a:cubicBezTo>
                    <a:pt x="323" y="520"/>
                    <a:pt x="411" y="638"/>
                    <a:pt x="498" y="756"/>
                  </a:cubicBezTo>
                  <a:cubicBezTo>
                    <a:pt x="521" y="785"/>
                    <a:pt x="647" y="732"/>
                    <a:pt x="633" y="718"/>
                  </a:cubicBezTo>
                  <a:cubicBezTo>
                    <a:pt x="549" y="600"/>
                    <a:pt x="461" y="483"/>
                    <a:pt x="373" y="369"/>
                  </a:cubicBezTo>
                  <a:cubicBezTo>
                    <a:pt x="296" y="264"/>
                    <a:pt x="192" y="159"/>
                    <a:pt x="148" y="35"/>
                  </a:cubicBezTo>
                  <a:cubicBezTo>
                    <a:pt x="134" y="1"/>
                    <a:pt x="0" y="45"/>
                    <a:pt x="10" y="72"/>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652;p53">
              <a:extLst>
                <a:ext uri="{FF2B5EF4-FFF2-40B4-BE49-F238E27FC236}">
                  <a16:creationId xmlns:a16="http://schemas.microsoft.com/office/drawing/2014/main" id="{423DE90D-7326-4DF7-83A8-CBA0EF44BD7F}"/>
                </a:ext>
              </a:extLst>
            </p:cNvPr>
            <p:cNvSpPr/>
            <p:nvPr/>
          </p:nvSpPr>
          <p:spPr>
            <a:xfrm>
              <a:off x="2656960" y="1917092"/>
              <a:ext cx="552423" cy="391381"/>
            </a:xfrm>
            <a:custGeom>
              <a:avLst/>
              <a:gdLst/>
              <a:ahLst/>
              <a:cxnLst/>
              <a:rect l="l" t="t" r="r" b="b"/>
              <a:pathLst>
                <a:path w="11814" h="8370" extrusionOk="0">
                  <a:moveTo>
                    <a:pt x="8629" y="2169"/>
                  </a:moveTo>
                  <a:cubicBezTo>
                    <a:pt x="8377" y="2213"/>
                    <a:pt x="7767" y="2230"/>
                    <a:pt x="8330" y="1371"/>
                  </a:cubicBezTo>
                  <a:cubicBezTo>
                    <a:pt x="8494" y="1115"/>
                    <a:pt x="8605" y="846"/>
                    <a:pt x="8541" y="610"/>
                  </a:cubicBezTo>
                  <a:cubicBezTo>
                    <a:pt x="8410" y="149"/>
                    <a:pt x="7905" y="1"/>
                    <a:pt x="7444" y="125"/>
                  </a:cubicBezTo>
                  <a:cubicBezTo>
                    <a:pt x="6700" y="324"/>
                    <a:pt x="6454" y="832"/>
                    <a:pt x="6155" y="1206"/>
                  </a:cubicBezTo>
                  <a:cubicBezTo>
                    <a:pt x="5858" y="1579"/>
                    <a:pt x="5676" y="2172"/>
                    <a:pt x="5229" y="2347"/>
                  </a:cubicBezTo>
                  <a:cubicBezTo>
                    <a:pt x="5094" y="2401"/>
                    <a:pt x="4906" y="2415"/>
                    <a:pt x="4828" y="2290"/>
                  </a:cubicBezTo>
                  <a:cubicBezTo>
                    <a:pt x="4767" y="2193"/>
                    <a:pt x="4815" y="2064"/>
                    <a:pt x="4862" y="1957"/>
                  </a:cubicBezTo>
                  <a:cubicBezTo>
                    <a:pt x="4953" y="1761"/>
                    <a:pt x="5041" y="1566"/>
                    <a:pt x="5128" y="1371"/>
                  </a:cubicBezTo>
                  <a:cubicBezTo>
                    <a:pt x="5185" y="1243"/>
                    <a:pt x="5616" y="641"/>
                    <a:pt x="4916" y="479"/>
                  </a:cubicBezTo>
                  <a:cubicBezTo>
                    <a:pt x="4007" y="270"/>
                    <a:pt x="3518" y="1031"/>
                    <a:pt x="3347" y="1600"/>
                  </a:cubicBezTo>
                  <a:cubicBezTo>
                    <a:pt x="3165" y="2202"/>
                    <a:pt x="2967" y="2724"/>
                    <a:pt x="2472" y="2973"/>
                  </a:cubicBezTo>
                  <a:cubicBezTo>
                    <a:pt x="2398" y="3013"/>
                    <a:pt x="2311" y="3038"/>
                    <a:pt x="2226" y="3027"/>
                  </a:cubicBezTo>
                  <a:cubicBezTo>
                    <a:pt x="2044" y="3000"/>
                    <a:pt x="1930" y="2815"/>
                    <a:pt x="1882" y="2637"/>
                  </a:cubicBezTo>
                  <a:cubicBezTo>
                    <a:pt x="1836" y="2462"/>
                    <a:pt x="2122" y="1856"/>
                    <a:pt x="2196" y="1688"/>
                  </a:cubicBezTo>
                  <a:cubicBezTo>
                    <a:pt x="2374" y="1273"/>
                    <a:pt x="1617" y="1169"/>
                    <a:pt x="1253" y="1553"/>
                  </a:cubicBezTo>
                  <a:cubicBezTo>
                    <a:pt x="334" y="2519"/>
                    <a:pt x="465" y="3583"/>
                    <a:pt x="162" y="3630"/>
                  </a:cubicBezTo>
                  <a:cubicBezTo>
                    <a:pt x="1" y="4115"/>
                    <a:pt x="2923" y="8370"/>
                    <a:pt x="3792" y="6841"/>
                  </a:cubicBezTo>
                  <a:cubicBezTo>
                    <a:pt x="4145" y="6222"/>
                    <a:pt x="3102" y="5390"/>
                    <a:pt x="2896" y="5222"/>
                  </a:cubicBezTo>
                  <a:cubicBezTo>
                    <a:pt x="2525" y="4919"/>
                    <a:pt x="2536" y="4633"/>
                    <a:pt x="2761" y="4492"/>
                  </a:cubicBezTo>
                  <a:cubicBezTo>
                    <a:pt x="3024" y="4323"/>
                    <a:pt x="3377" y="4488"/>
                    <a:pt x="3606" y="4704"/>
                  </a:cubicBezTo>
                  <a:cubicBezTo>
                    <a:pt x="3896" y="4969"/>
                    <a:pt x="4108" y="5320"/>
                    <a:pt x="4216" y="5697"/>
                  </a:cubicBezTo>
                  <a:cubicBezTo>
                    <a:pt x="4364" y="6215"/>
                    <a:pt x="4397" y="6888"/>
                    <a:pt x="4940" y="7043"/>
                  </a:cubicBezTo>
                  <a:cubicBezTo>
                    <a:pt x="5195" y="7118"/>
                    <a:pt x="5478" y="7017"/>
                    <a:pt x="5653" y="6815"/>
                  </a:cubicBezTo>
                  <a:cubicBezTo>
                    <a:pt x="5996" y="6417"/>
                    <a:pt x="5933" y="5872"/>
                    <a:pt x="5731" y="5431"/>
                  </a:cubicBezTo>
                  <a:cubicBezTo>
                    <a:pt x="5566" y="5081"/>
                    <a:pt x="5320" y="4771"/>
                    <a:pt x="5114" y="4444"/>
                  </a:cubicBezTo>
                  <a:cubicBezTo>
                    <a:pt x="5037" y="4320"/>
                    <a:pt x="4963" y="4169"/>
                    <a:pt x="5020" y="4034"/>
                  </a:cubicBezTo>
                  <a:cubicBezTo>
                    <a:pt x="5058" y="3950"/>
                    <a:pt x="5138" y="3892"/>
                    <a:pt x="5222" y="3852"/>
                  </a:cubicBezTo>
                  <a:cubicBezTo>
                    <a:pt x="5549" y="3694"/>
                    <a:pt x="5959" y="3720"/>
                    <a:pt x="6265" y="3919"/>
                  </a:cubicBezTo>
                  <a:cubicBezTo>
                    <a:pt x="6710" y="4205"/>
                    <a:pt x="6871" y="4764"/>
                    <a:pt x="7053" y="5263"/>
                  </a:cubicBezTo>
                  <a:cubicBezTo>
                    <a:pt x="7235" y="5760"/>
                    <a:pt x="7542" y="6299"/>
                    <a:pt x="8060" y="6391"/>
                  </a:cubicBezTo>
                  <a:cubicBezTo>
                    <a:pt x="8498" y="6464"/>
                    <a:pt x="8949" y="6158"/>
                    <a:pt x="9100" y="5744"/>
                  </a:cubicBezTo>
                  <a:cubicBezTo>
                    <a:pt x="9255" y="5330"/>
                    <a:pt x="9141" y="4845"/>
                    <a:pt x="8875" y="4492"/>
                  </a:cubicBezTo>
                  <a:cubicBezTo>
                    <a:pt x="8780" y="4363"/>
                    <a:pt x="8666" y="4253"/>
                    <a:pt x="8541" y="4155"/>
                  </a:cubicBezTo>
                  <a:cubicBezTo>
                    <a:pt x="8330" y="3990"/>
                    <a:pt x="8440" y="3653"/>
                    <a:pt x="8706" y="3650"/>
                  </a:cubicBezTo>
                  <a:cubicBezTo>
                    <a:pt x="9952" y="3627"/>
                    <a:pt x="11632" y="3866"/>
                    <a:pt x="11706" y="2993"/>
                  </a:cubicBezTo>
                  <a:cubicBezTo>
                    <a:pt x="11813" y="1772"/>
                    <a:pt x="9820" y="1963"/>
                    <a:pt x="8629" y="216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653;p53">
              <a:extLst>
                <a:ext uri="{FF2B5EF4-FFF2-40B4-BE49-F238E27FC236}">
                  <a16:creationId xmlns:a16="http://schemas.microsoft.com/office/drawing/2014/main" id="{EBF3AB42-6125-4038-903C-EFB337D7B0FD}"/>
                </a:ext>
              </a:extLst>
            </p:cNvPr>
            <p:cNvSpPr/>
            <p:nvPr/>
          </p:nvSpPr>
          <p:spPr>
            <a:xfrm>
              <a:off x="2670053" y="2029646"/>
              <a:ext cx="467086" cy="63313"/>
            </a:xfrm>
            <a:custGeom>
              <a:avLst/>
              <a:gdLst/>
              <a:ahLst/>
              <a:cxnLst/>
              <a:rect l="l" t="t" r="r" b="b"/>
              <a:pathLst>
                <a:path w="9989" h="1354" extrusionOk="0">
                  <a:moveTo>
                    <a:pt x="9894" y="126"/>
                  </a:moveTo>
                  <a:cubicBezTo>
                    <a:pt x="8460" y="0"/>
                    <a:pt x="7029" y="72"/>
                    <a:pt x="5615" y="361"/>
                  </a:cubicBezTo>
                  <a:cubicBezTo>
                    <a:pt x="3808" y="728"/>
                    <a:pt x="2023" y="1354"/>
                    <a:pt x="165" y="934"/>
                  </a:cubicBezTo>
                  <a:cubicBezTo>
                    <a:pt x="112" y="920"/>
                    <a:pt x="0" y="997"/>
                    <a:pt x="84" y="1018"/>
                  </a:cubicBezTo>
                  <a:cubicBezTo>
                    <a:pt x="1518" y="1341"/>
                    <a:pt x="2932" y="1071"/>
                    <a:pt x="4340" y="738"/>
                  </a:cubicBezTo>
                  <a:cubicBezTo>
                    <a:pt x="6174" y="307"/>
                    <a:pt x="7955" y="55"/>
                    <a:pt x="9843" y="216"/>
                  </a:cubicBezTo>
                  <a:cubicBezTo>
                    <a:pt x="9908" y="219"/>
                    <a:pt x="9989" y="132"/>
                    <a:pt x="9894" y="126"/>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654;p53">
              <a:extLst>
                <a:ext uri="{FF2B5EF4-FFF2-40B4-BE49-F238E27FC236}">
                  <a16:creationId xmlns:a16="http://schemas.microsoft.com/office/drawing/2014/main" id="{B3A29265-EE03-493F-A3E3-BBDD50280A60}"/>
                </a:ext>
              </a:extLst>
            </p:cNvPr>
            <p:cNvSpPr/>
            <p:nvPr/>
          </p:nvSpPr>
          <p:spPr>
            <a:xfrm>
              <a:off x="2933878" y="2047789"/>
              <a:ext cx="100768" cy="85805"/>
            </a:xfrm>
            <a:custGeom>
              <a:avLst/>
              <a:gdLst/>
              <a:ahLst/>
              <a:cxnLst/>
              <a:rect l="l" t="t" r="r" b="b"/>
              <a:pathLst>
                <a:path w="2155" h="1835" extrusionOk="0">
                  <a:moveTo>
                    <a:pt x="2145" y="1764"/>
                  </a:moveTo>
                  <a:cubicBezTo>
                    <a:pt x="1633" y="1080"/>
                    <a:pt x="1014" y="249"/>
                    <a:pt x="152" y="10"/>
                  </a:cubicBezTo>
                  <a:cubicBezTo>
                    <a:pt x="121" y="0"/>
                    <a:pt x="0" y="50"/>
                    <a:pt x="40" y="64"/>
                  </a:cubicBezTo>
                  <a:cubicBezTo>
                    <a:pt x="882" y="296"/>
                    <a:pt x="1508" y="1135"/>
                    <a:pt x="2007" y="1801"/>
                  </a:cubicBezTo>
                  <a:cubicBezTo>
                    <a:pt x="2034" y="1834"/>
                    <a:pt x="2155" y="1778"/>
                    <a:pt x="2145" y="1764"/>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655;p53">
              <a:extLst>
                <a:ext uri="{FF2B5EF4-FFF2-40B4-BE49-F238E27FC236}">
                  <a16:creationId xmlns:a16="http://schemas.microsoft.com/office/drawing/2014/main" id="{2D76F3F9-13F7-4EF8-BFCB-86EA16849AD3}"/>
                </a:ext>
              </a:extLst>
            </p:cNvPr>
            <p:cNvSpPr/>
            <p:nvPr/>
          </p:nvSpPr>
          <p:spPr>
            <a:xfrm>
              <a:off x="2930277" y="1972036"/>
              <a:ext cx="86927" cy="72618"/>
            </a:xfrm>
            <a:custGeom>
              <a:avLst/>
              <a:gdLst/>
              <a:ahLst/>
              <a:cxnLst/>
              <a:rect l="l" t="t" r="r" b="b"/>
              <a:pathLst>
                <a:path w="1859" h="1553" extrusionOk="0">
                  <a:moveTo>
                    <a:pt x="1693" y="21"/>
                  </a:moveTo>
                  <a:cubicBezTo>
                    <a:pt x="1417" y="166"/>
                    <a:pt x="1253" y="408"/>
                    <a:pt x="1043" y="631"/>
                  </a:cubicBezTo>
                  <a:cubicBezTo>
                    <a:pt x="744" y="946"/>
                    <a:pt x="397" y="1229"/>
                    <a:pt x="61" y="1506"/>
                  </a:cubicBezTo>
                  <a:cubicBezTo>
                    <a:pt x="0" y="1552"/>
                    <a:pt x="138" y="1549"/>
                    <a:pt x="172" y="1522"/>
                  </a:cubicBezTo>
                  <a:cubicBezTo>
                    <a:pt x="451" y="1293"/>
                    <a:pt x="734" y="1058"/>
                    <a:pt x="996" y="805"/>
                  </a:cubicBezTo>
                  <a:cubicBezTo>
                    <a:pt x="1253" y="559"/>
                    <a:pt x="1458" y="223"/>
                    <a:pt x="1778" y="58"/>
                  </a:cubicBezTo>
                  <a:cubicBezTo>
                    <a:pt x="1858" y="17"/>
                    <a:pt x="1733" y="0"/>
                    <a:pt x="1693" y="21"/>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656;p53">
              <a:extLst>
                <a:ext uri="{FF2B5EF4-FFF2-40B4-BE49-F238E27FC236}">
                  <a16:creationId xmlns:a16="http://schemas.microsoft.com/office/drawing/2014/main" id="{5D30200E-F4D4-4EFA-9A60-61720E38AABE}"/>
                </a:ext>
              </a:extLst>
            </p:cNvPr>
            <p:cNvSpPr/>
            <p:nvPr/>
          </p:nvSpPr>
          <p:spPr>
            <a:xfrm>
              <a:off x="2837878" y="1977414"/>
              <a:ext cx="26793" cy="89592"/>
            </a:xfrm>
            <a:custGeom>
              <a:avLst/>
              <a:gdLst/>
              <a:ahLst/>
              <a:cxnLst/>
              <a:rect l="l" t="t" r="r" b="b"/>
              <a:pathLst>
                <a:path w="573" h="1916" extrusionOk="0">
                  <a:moveTo>
                    <a:pt x="431" y="78"/>
                  </a:moveTo>
                  <a:cubicBezTo>
                    <a:pt x="417" y="398"/>
                    <a:pt x="272" y="670"/>
                    <a:pt x="209" y="980"/>
                  </a:cubicBezTo>
                  <a:cubicBezTo>
                    <a:pt x="145" y="1279"/>
                    <a:pt x="192" y="1582"/>
                    <a:pt x="33" y="1858"/>
                  </a:cubicBezTo>
                  <a:cubicBezTo>
                    <a:pt x="0" y="1916"/>
                    <a:pt x="138" y="1909"/>
                    <a:pt x="162" y="1865"/>
                  </a:cubicBezTo>
                  <a:cubicBezTo>
                    <a:pt x="306" y="1616"/>
                    <a:pt x="289" y="1353"/>
                    <a:pt x="326" y="1081"/>
                  </a:cubicBezTo>
                  <a:cubicBezTo>
                    <a:pt x="377" y="730"/>
                    <a:pt x="555" y="421"/>
                    <a:pt x="569" y="64"/>
                  </a:cubicBezTo>
                  <a:cubicBezTo>
                    <a:pt x="572" y="0"/>
                    <a:pt x="434" y="27"/>
                    <a:pt x="431" y="78"/>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657;p53">
              <a:extLst>
                <a:ext uri="{FF2B5EF4-FFF2-40B4-BE49-F238E27FC236}">
                  <a16:creationId xmlns:a16="http://schemas.microsoft.com/office/drawing/2014/main" id="{45CC9BE6-665E-4F01-A437-A7E6F36D44CA}"/>
                </a:ext>
              </a:extLst>
            </p:cNvPr>
            <p:cNvSpPr/>
            <p:nvPr/>
          </p:nvSpPr>
          <p:spPr>
            <a:xfrm>
              <a:off x="2837363" y="2066680"/>
              <a:ext cx="62892" cy="84869"/>
            </a:xfrm>
            <a:custGeom>
              <a:avLst/>
              <a:gdLst/>
              <a:ahLst/>
              <a:cxnLst/>
              <a:rect l="l" t="t" r="r" b="b"/>
              <a:pathLst>
                <a:path w="1345" h="1815" extrusionOk="0">
                  <a:moveTo>
                    <a:pt x="1321" y="1737"/>
                  </a:moveTo>
                  <a:cubicBezTo>
                    <a:pt x="849" y="1222"/>
                    <a:pt x="650" y="525"/>
                    <a:pt x="156" y="27"/>
                  </a:cubicBezTo>
                  <a:cubicBezTo>
                    <a:pt x="129" y="0"/>
                    <a:pt x="1" y="50"/>
                    <a:pt x="24" y="74"/>
                  </a:cubicBezTo>
                  <a:cubicBezTo>
                    <a:pt x="519" y="572"/>
                    <a:pt x="718" y="1273"/>
                    <a:pt x="1189" y="1787"/>
                  </a:cubicBezTo>
                  <a:cubicBezTo>
                    <a:pt x="1216" y="1814"/>
                    <a:pt x="1344" y="1764"/>
                    <a:pt x="1321" y="1737"/>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658;p53">
              <a:extLst>
                <a:ext uri="{FF2B5EF4-FFF2-40B4-BE49-F238E27FC236}">
                  <a16:creationId xmlns:a16="http://schemas.microsoft.com/office/drawing/2014/main" id="{2ADA23C5-97AF-4CA5-AB52-7D4FAD47A6CE}"/>
                </a:ext>
              </a:extLst>
            </p:cNvPr>
            <p:cNvSpPr/>
            <p:nvPr/>
          </p:nvSpPr>
          <p:spPr>
            <a:xfrm>
              <a:off x="2715224" y="2079680"/>
              <a:ext cx="47555" cy="84916"/>
            </a:xfrm>
            <a:custGeom>
              <a:avLst/>
              <a:gdLst/>
              <a:ahLst/>
              <a:cxnLst/>
              <a:rect l="l" t="t" r="r" b="b"/>
              <a:pathLst>
                <a:path w="1017" h="1816" extrusionOk="0">
                  <a:moveTo>
                    <a:pt x="987" y="1728"/>
                  </a:moveTo>
                  <a:cubicBezTo>
                    <a:pt x="627" y="1206"/>
                    <a:pt x="350" y="647"/>
                    <a:pt x="152" y="45"/>
                  </a:cubicBezTo>
                  <a:cubicBezTo>
                    <a:pt x="139" y="1"/>
                    <a:pt x="1" y="41"/>
                    <a:pt x="14" y="82"/>
                  </a:cubicBezTo>
                  <a:cubicBezTo>
                    <a:pt x="216" y="688"/>
                    <a:pt x="495" y="1257"/>
                    <a:pt x="859" y="1782"/>
                  </a:cubicBezTo>
                  <a:cubicBezTo>
                    <a:pt x="883" y="1816"/>
                    <a:pt x="1017" y="1772"/>
                    <a:pt x="987" y="1728"/>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659;p53">
              <a:extLst>
                <a:ext uri="{FF2B5EF4-FFF2-40B4-BE49-F238E27FC236}">
                  <a16:creationId xmlns:a16="http://schemas.microsoft.com/office/drawing/2014/main" id="{0B2C9148-0FA0-4B81-B676-C56600EFCB64}"/>
                </a:ext>
              </a:extLst>
            </p:cNvPr>
            <p:cNvSpPr/>
            <p:nvPr/>
          </p:nvSpPr>
          <p:spPr>
            <a:xfrm>
              <a:off x="2716814" y="2026045"/>
              <a:ext cx="16693" cy="53868"/>
            </a:xfrm>
            <a:custGeom>
              <a:avLst/>
              <a:gdLst/>
              <a:ahLst/>
              <a:cxnLst/>
              <a:rect l="l" t="t" r="r" b="b"/>
              <a:pathLst>
                <a:path w="357" h="1152" extrusionOk="0">
                  <a:moveTo>
                    <a:pt x="195" y="57"/>
                  </a:moveTo>
                  <a:cubicBezTo>
                    <a:pt x="128" y="192"/>
                    <a:pt x="125" y="351"/>
                    <a:pt x="101" y="498"/>
                  </a:cubicBezTo>
                  <a:cubicBezTo>
                    <a:pt x="71" y="697"/>
                    <a:pt x="41" y="893"/>
                    <a:pt x="10" y="1087"/>
                  </a:cubicBezTo>
                  <a:cubicBezTo>
                    <a:pt x="0" y="1152"/>
                    <a:pt x="142" y="1132"/>
                    <a:pt x="148" y="1074"/>
                  </a:cubicBezTo>
                  <a:cubicBezTo>
                    <a:pt x="175" y="906"/>
                    <a:pt x="202" y="734"/>
                    <a:pt x="226" y="566"/>
                  </a:cubicBezTo>
                  <a:cubicBezTo>
                    <a:pt x="253" y="408"/>
                    <a:pt x="253" y="212"/>
                    <a:pt x="324" y="68"/>
                  </a:cubicBezTo>
                  <a:cubicBezTo>
                    <a:pt x="357" y="1"/>
                    <a:pt x="219" y="7"/>
                    <a:pt x="195" y="57"/>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660;p53">
              <a:extLst>
                <a:ext uri="{FF2B5EF4-FFF2-40B4-BE49-F238E27FC236}">
                  <a16:creationId xmlns:a16="http://schemas.microsoft.com/office/drawing/2014/main" id="{7268F19D-555F-49E0-ABDF-F135EC3A9536}"/>
                </a:ext>
              </a:extLst>
            </p:cNvPr>
            <p:cNvSpPr/>
            <p:nvPr/>
          </p:nvSpPr>
          <p:spPr>
            <a:xfrm>
              <a:off x="1340364" y="1169851"/>
              <a:ext cx="1634917" cy="1217023"/>
            </a:xfrm>
            <a:custGeom>
              <a:avLst/>
              <a:gdLst/>
              <a:ahLst/>
              <a:cxnLst/>
              <a:rect l="l" t="t" r="r" b="b"/>
              <a:pathLst>
                <a:path w="34964" h="26027" extrusionOk="0">
                  <a:moveTo>
                    <a:pt x="27215" y="17402"/>
                  </a:moveTo>
                  <a:lnTo>
                    <a:pt x="22434" y="1"/>
                  </a:lnTo>
                  <a:lnTo>
                    <a:pt x="11342" y="1"/>
                  </a:lnTo>
                  <a:lnTo>
                    <a:pt x="6528" y="17691"/>
                  </a:lnTo>
                  <a:cubicBezTo>
                    <a:pt x="6528" y="17691"/>
                    <a:pt x="1916" y="21845"/>
                    <a:pt x="0" y="22400"/>
                  </a:cubicBezTo>
                  <a:cubicBezTo>
                    <a:pt x="482" y="22787"/>
                    <a:pt x="1108" y="23774"/>
                    <a:pt x="2845" y="24091"/>
                  </a:cubicBezTo>
                  <a:cubicBezTo>
                    <a:pt x="7416" y="24922"/>
                    <a:pt x="11248" y="26026"/>
                    <a:pt x="17987" y="25538"/>
                  </a:cubicBezTo>
                  <a:cubicBezTo>
                    <a:pt x="21555" y="25279"/>
                    <a:pt x="25255" y="25578"/>
                    <a:pt x="28810" y="24394"/>
                  </a:cubicBezTo>
                  <a:cubicBezTo>
                    <a:pt x="31082" y="23636"/>
                    <a:pt x="34701" y="23471"/>
                    <a:pt x="34964" y="21636"/>
                  </a:cubicBezTo>
                  <a:cubicBezTo>
                    <a:pt x="34964" y="21636"/>
                    <a:pt x="29598" y="19556"/>
                    <a:pt x="27215" y="174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661;p53">
              <a:extLst>
                <a:ext uri="{FF2B5EF4-FFF2-40B4-BE49-F238E27FC236}">
                  <a16:creationId xmlns:a16="http://schemas.microsoft.com/office/drawing/2014/main" id="{BEE2EE93-A432-4E6C-A3E3-F306F46B1AE9}"/>
                </a:ext>
              </a:extLst>
            </p:cNvPr>
            <p:cNvSpPr/>
            <p:nvPr/>
          </p:nvSpPr>
          <p:spPr>
            <a:xfrm>
              <a:off x="1645572" y="1684456"/>
              <a:ext cx="967371" cy="406952"/>
            </a:xfrm>
            <a:custGeom>
              <a:avLst/>
              <a:gdLst/>
              <a:ahLst/>
              <a:cxnLst/>
              <a:rect l="l" t="t" r="r" b="b"/>
              <a:pathLst>
                <a:path w="20688" h="8703" extrusionOk="0">
                  <a:moveTo>
                    <a:pt x="18930" y="0"/>
                  </a:moveTo>
                  <a:cubicBezTo>
                    <a:pt x="15214" y="2320"/>
                    <a:pt x="2805" y="1397"/>
                    <a:pt x="1765" y="202"/>
                  </a:cubicBezTo>
                  <a:lnTo>
                    <a:pt x="1" y="6686"/>
                  </a:lnTo>
                  <a:cubicBezTo>
                    <a:pt x="8104" y="8703"/>
                    <a:pt x="18671" y="7736"/>
                    <a:pt x="20688" y="639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662;p53">
              <a:extLst>
                <a:ext uri="{FF2B5EF4-FFF2-40B4-BE49-F238E27FC236}">
                  <a16:creationId xmlns:a16="http://schemas.microsoft.com/office/drawing/2014/main" id="{21840CAC-5373-4827-9E17-D27224209499}"/>
                </a:ext>
              </a:extLst>
            </p:cNvPr>
            <p:cNvSpPr/>
            <p:nvPr/>
          </p:nvSpPr>
          <p:spPr>
            <a:xfrm>
              <a:off x="1971120" y="1699092"/>
              <a:ext cx="344481" cy="380486"/>
            </a:xfrm>
            <a:custGeom>
              <a:avLst/>
              <a:gdLst/>
              <a:ahLst/>
              <a:cxnLst/>
              <a:rect l="l" t="t" r="r" b="b"/>
              <a:pathLst>
                <a:path w="7367" h="8137" extrusionOk="0">
                  <a:moveTo>
                    <a:pt x="6828" y="980"/>
                  </a:moveTo>
                  <a:cubicBezTo>
                    <a:pt x="6777" y="408"/>
                    <a:pt x="6259" y="0"/>
                    <a:pt x="5690" y="85"/>
                  </a:cubicBezTo>
                  <a:cubicBezTo>
                    <a:pt x="4249" y="290"/>
                    <a:pt x="2794" y="343"/>
                    <a:pt x="1330" y="250"/>
                  </a:cubicBezTo>
                  <a:cubicBezTo>
                    <a:pt x="771" y="213"/>
                    <a:pt x="290" y="640"/>
                    <a:pt x="266" y="1199"/>
                  </a:cubicBezTo>
                  <a:lnTo>
                    <a:pt x="24" y="6985"/>
                  </a:lnTo>
                  <a:cubicBezTo>
                    <a:pt x="1" y="7521"/>
                    <a:pt x="405" y="7982"/>
                    <a:pt x="940" y="8023"/>
                  </a:cubicBezTo>
                  <a:cubicBezTo>
                    <a:pt x="2354" y="8137"/>
                    <a:pt x="4895" y="8039"/>
                    <a:pt x="6508" y="7743"/>
                  </a:cubicBezTo>
                  <a:cubicBezTo>
                    <a:pt x="7016" y="7652"/>
                    <a:pt x="7366" y="7191"/>
                    <a:pt x="7323" y="6676"/>
                  </a:cubicBezTo>
                  <a:cubicBezTo>
                    <a:pt x="7202" y="5282"/>
                    <a:pt x="6963" y="2509"/>
                    <a:pt x="6828" y="980"/>
                  </a:cubicBezTo>
                  <a:close/>
                  <a:moveTo>
                    <a:pt x="5999" y="6710"/>
                  </a:moveTo>
                  <a:cubicBezTo>
                    <a:pt x="4750" y="6979"/>
                    <a:pt x="2462" y="7060"/>
                    <a:pt x="1445" y="6935"/>
                  </a:cubicBezTo>
                  <a:cubicBezTo>
                    <a:pt x="1189" y="6905"/>
                    <a:pt x="1004" y="6679"/>
                    <a:pt x="1017" y="6423"/>
                  </a:cubicBezTo>
                  <a:cubicBezTo>
                    <a:pt x="1057" y="5430"/>
                    <a:pt x="1166" y="2885"/>
                    <a:pt x="1212" y="1757"/>
                  </a:cubicBezTo>
                  <a:cubicBezTo>
                    <a:pt x="1226" y="1462"/>
                    <a:pt x="1478" y="1229"/>
                    <a:pt x="1772" y="1252"/>
                  </a:cubicBezTo>
                  <a:cubicBezTo>
                    <a:pt x="2990" y="1350"/>
                    <a:pt x="4199" y="1303"/>
                    <a:pt x="5394" y="1115"/>
                  </a:cubicBezTo>
                  <a:cubicBezTo>
                    <a:pt x="5690" y="1067"/>
                    <a:pt x="5959" y="1286"/>
                    <a:pt x="5986" y="1586"/>
                  </a:cubicBezTo>
                  <a:cubicBezTo>
                    <a:pt x="6083" y="2707"/>
                    <a:pt x="6299" y="5195"/>
                    <a:pt x="6386" y="6181"/>
                  </a:cubicBezTo>
                  <a:cubicBezTo>
                    <a:pt x="6407" y="6430"/>
                    <a:pt x="6242" y="6656"/>
                    <a:pt x="5999" y="671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663;p53">
              <a:extLst>
                <a:ext uri="{FF2B5EF4-FFF2-40B4-BE49-F238E27FC236}">
                  <a16:creationId xmlns:a16="http://schemas.microsoft.com/office/drawing/2014/main" id="{21EDE921-1F90-4EF1-BD82-D8BF4B21BA7F}"/>
                </a:ext>
              </a:extLst>
            </p:cNvPr>
            <p:cNvSpPr/>
            <p:nvPr/>
          </p:nvSpPr>
          <p:spPr>
            <a:xfrm>
              <a:off x="1217711" y="1161200"/>
              <a:ext cx="1800541" cy="74535"/>
            </a:xfrm>
            <a:custGeom>
              <a:avLst/>
              <a:gdLst/>
              <a:ahLst/>
              <a:cxnLst/>
              <a:rect l="l" t="t" r="r" b="b"/>
              <a:pathLst>
                <a:path w="38506" h="1594" extrusionOk="0">
                  <a:moveTo>
                    <a:pt x="1183" y="186"/>
                  </a:moveTo>
                  <a:cubicBezTo>
                    <a:pt x="1071" y="78"/>
                    <a:pt x="924" y="7"/>
                    <a:pt x="752" y="4"/>
                  </a:cubicBezTo>
                  <a:cubicBezTo>
                    <a:pt x="355" y="1"/>
                    <a:pt x="1" y="330"/>
                    <a:pt x="15" y="737"/>
                  </a:cubicBezTo>
                  <a:cubicBezTo>
                    <a:pt x="32" y="1242"/>
                    <a:pt x="597" y="1593"/>
                    <a:pt x="1055" y="1381"/>
                  </a:cubicBezTo>
                  <a:cubicBezTo>
                    <a:pt x="1567" y="1145"/>
                    <a:pt x="1610" y="438"/>
                    <a:pt x="1183" y="186"/>
                  </a:cubicBezTo>
                  <a:close/>
                  <a:moveTo>
                    <a:pt x="38079" y="186"/>
                  </a:moveTo>
                  <a:cubicBezTo>
                    <a:pt x="37967" y="78"/>
                    <a:pt x="37819" y="7"/>
                    <a:pt x="37647" y="4"/>
                  </a:cubicBezTo>
                  <a:cubicBezTo>
                    <a:pt x="37250" y="1"/>
                    <a:pt x="36897" y="330"/>
                    <a:pt x="36910" y="737"/>
                  </a:cubicBezTo>
                  <a:cubicBezTo>
                    <a:pt x="36927" y="1242"/>
                    <a:pt x="37493" y="1593"/>
                    <a:pt x="37950" y="1381"/>
                  </a:cubicBezTo>
                  <a:cubicBezTo>
                    <a:pt x="38462" y="1145"/>
                    <a:pt x="38506" y="438"/>
                    <a:pt x="38079" y="186"/>
                  </a:cubicBezTo>
                  <a:close/>
                </a:path>
              </a:pathLst>
            </a:custGeom>
            <a:solidFill>
              <a:srgbClr val="C897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0859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5F59A-3D5F-4FDA-A371-FCC20BD133D0}"/>
              </a:ext>
            </a:extLst>
          </p:cNvPr>
          <p:cNvSpPr>
            <a:spLocks noGrp="1"/>
          </p:cNvSpPr>
          <p:nvPr>
            <p:ph type="title"/>
          </p:nvPr>
        </p:nvSpPr>
        <p:spPr>
          <a:xfrm>
            <a:off x="360760" y="2814637"/>
            <a:ext cx="2807227" cy="1839515"/>
          </a:xfrm>
        </p:spPr>
        <p:txBody>
          <a:bodyPr anchor="ctr">
            <a:normAutofit/>
          </a:bodyPr>
          <a:lstStyle/>
          <a:p>
            <a:r>
              <a:rPr lang="en-CA" sz="3200" dirty="0"/>
              <a:t>4. Play Jeopardy</a:t>
            </a:r>
          </a:p>
        </p:txBody>
      </p:sp>
      <p:pic>
        <p:nvPicPr>
          <p:cNvPr id="2050" name="Picture 2">
            <a:extLst>
              <a:ext uri="{FF2B5EF4-FFF2-40B4-BE49-F238E27FC236}">
                <a16:creationId xmlns:a16="http://schemas.microsoft.com/office/drawing/2014/main" id="{7E8B1E48-A6AB-4303-A53A-4C2603CE7D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617" b="8292"/>
          <a:stretch/>
        </p:blipFill>
        <p:spPr bwMode="auto">
          <a:xfrm>
            <a:off x="15" y="8"/>
            <a:ext cx="9143985" cy="2782952"/>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6A9CE44-F9F0-4A49-98B1-D462B3082912}"/>
              </a:ext>
            </a:extLst>
          </p:cNvPr>
          <p:cNvSpPr>
            <a:spLocks noGrp="1"/>
          </p:cNvSpPr>
          <p:nvPr>
            <p:ph idx="1"/>
          </p:nvPr>
        </p:nvSpPr>
        <p:spPr>
          <a:xfrm>
            <a:off x="3167987" y="2814638"/>
            <a:ext cx="5614060" cy="1839515"/>
          </a:xfrm>
        </p:spPr>
        <p:txBody>
          <a:bodyPr anchor="ctr">
            <a:noAutofit/>
          </a:bodyPr>
          <a:lstStyle/>
          <a:p>
            <a:pPr marL="0" indent="0">
              <a:buNone/>
            </a:pPr>
            <a:r>
              <a:rPr lang="en-CA" sz="1800" dirty="0"/>
              <a:t>You can easily play Jeopardy online if one person shares their screen while running a game from this </a:t>
            </a:r>
            <a:r>
              <a:rPr lang="en-CA" sz="1800" dirty="0">
                <a:hlinkClick r:id="rId3"/>
              </a:rPr>
              <a:t>jeopardylabs.com</a:t>
            </a:r>
            <a:r>
              <a:rPr lang="en-CA" sz="1800" dirty="0"/>
              <a:t>.  </a:t>
            </a:r>
          </a:p>
          <a:p>
            <a:r>
              <a:rPr lang="en-CA" sz="1800" dirty="0"/>
              <a:t>There is a </a:t>
            </a:r>
            <a:r>
              <a:rPr lang="en-CA" sz="1800" dirty="0">
                <a:hlinkClick r:id="rId4"/>
              </a:rPr>
              <a:t>thanksgiving version </a:t>
            </a:r>
            <a:r>
              <a:rPr lang="en-CA" sz="1800" dirty="0"/>
              <a:t>and an </a:t>
            </a:r>
            <a:r>
              <a:rPr lang="en-CA" sz="1800" dirty="0">
                <a:hlinkClick r:id="rId5"/>
              </a:rPr>
              <a:t>autumn version </a:t>
            </a:r>
            <a:r>
              <a:rPr lang="en-CA" sz="1800" dirty="0"/>
              <a:t>that would be perfect for this time of year.   </a:t>
            </a:r>
          </a:p>
        </p:txBody>
      </p:sp>
    </p:spTree>
    <p:extLst>
      <p:ext uri="{BB962C8B-B14F-4D97-AF65-F5344CB8AC3E}">
        <p14:creationId xmlns:p14="http://schemas.microsoft.com/office/powerpoint/2010/main" val="3993406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23B71-F9EF-4B72-8F3A-ED63720CCF1A}"/>
              </a:ext>
            </a:extLst>
          </p:cNvPr>
          <p:cNvSpPr>
            <a:spLocks noGrp="1"/>
          </p:cNvSpPr>
          <p:nvPr>
            <p:ph type="title"/>
          </p:nvPr>
        </p:nvSpPr>
        <p:spPr>
          <a:xfrm>
            <a:off x="151680" y="445025"/>
            <a:ext cx="3978360" cy="572700"/>
          </a:xfrm>
        </p:spPr>
        <p:txBody>
          <a:bodyPr/>
          <a:lstStyle/>
          <a:p>
            <a:r>
              <a:rPr lang="en-CA" dirty="0"/>
              <a:t>5. Share family memories</a:t>
            </a:r>
          </a:p>
        </p:txBody>
      </p:sp>
      <p:sp>
        <p:nvSpPr>
          <p:cNvPr id="3" name="Content Placeholder 2">
            <a:extLst>
              <a:ext uri="{FF2B5EF4-FFF2-40B4-BE49-F238E27FC236}">
                <a16:creationId xmlns:a16="http://schemas.microsoft.com/office/drawing/2014/main" id="{A63613F6-9658-495F-A565-2143EC3324B3}"/>
              </a:ext>
            </a:extLst>
          </p:cNvPr>
          <p:cNvSpPr>
            <a:spLocks noGrp="1"/>
          </p:cNvSpPr>
          <p:nvPr>
            <p:ph idx="1"/>
          </p:nvPr>
        </p:nvSpPr>
        <p:spPr>
          <a:xfrm>
            <a:off x="343837" y="1129437"/>
            <a:ext cx="3566880" cy="2791053"/>
          </a:xfrm>
        </p:spPr>
        <p:txBody>
          <a:bodyPr/>
          <a:lstStyle/>
          <a:p>
            <a:pPr marL="0" indent="0">
              <a:buNone/>
            </a:pPr>
            <a:r>
              <a:rPr lang="en-CA" sz="2600" dirty="0"/>
              <a:t>Have one person share their screen and look through old family photos together. </a:t>
            </a:r>
          </a:p>
        </p:txBody>
      </p:sp>
      <p:pic>
        <p:nvPicPr>
          <p:cNvPr id="5" name="Graphic 4" descr="Camera">
            <a:extLst>
              <a:ext uri="{FF2B5EF4-FFF2-40B4-BE49-F238E27FC236}">
                <a16:creationId xmlns:a16="http://schemas.microsoft.com/office/drawing/2014/main" id="{5699C37C-7C86-46D5-B383-07A1C4BAEC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31177" y="597848"/>
            <a:ext cx="1340336" cy="1340336"/>
          </a:xfrm>
          <a:prstGeom prst="rect">
            <a:avLst/>
          </a:prstGeom>
        </p:spPr>
      </p:pic>
      <p:pic>
        <p:nvPicPr>
          <p:cNvPr id="7" name="Graphic 6" descr="Images">
            <a:extLst>
              <a:ext uri="{FF2B5EF4-FFF2-40B4-BE49-F238E27FC236}">
                <a16:creationId xmlns:a16="http://schemas.microsoft.com/office/drawing/2014/main" id="{6BF29D15-D5AF-43EC-82F8-B5D191EB18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68582" y="1938184"/>
            <a:ext cx="1346768" cy="1346768"/>
          </a:xfrm>
          <a:prstGeom prst="rect">
            <a:avLst/>
          </a:prstGeom>
        </p:spPr>
      </p:pic>
      <p:pic>
        <p:nvPicPr>
          <p:cNvPr id="9" name="Graphic 8" descr="Cloud Computing">
            <a:extLst>
              <a:ext uri="{FF2B5EF4-FFF2-40B4-BE49-F238E27FC236}">
                <a16:creationId xmlns:a16="http://schemas.microsoft.com/office/drawing/2014/main" id="{CB7808C7-0449-4C28-B464-046ADE3EEC0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16111" y="3454433"/>
            <a:ext cx="1276817" cy="1276817"/>
          </a:xfrm>
          <a:prstGeom prst="rect">
            <a:avLst/>
          </a:prstGeom>
        </p:spPr>
      </p:pic>
      <p:pic>
        <p:nvPicPr>
          <p:cNvPr id="1026" name="Picture 2" descr="Mask « AwkwardFamilyPhotos.com 10/31/2012 | Weird family photos, Awkward  family photos, Funny family photos">
            <a:extLst>
              <a:ext uri="{FF2B5EF4-FFF2-40B4-BE49-F238E27FC236}">
                <a16:creationId xmlns:a16="http://schemas.microsoft.com/office/drawing/2014/main" id="{F6DF19DE-FF8A-48DC-9A8E-B91063709A3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0005" r="16574" b="-162"/>
          <a:stretch/>
        </p:blipFill>
        <p:spPr bwMode="auto">
          <a:xfrm>
            <a:off x="4290060" y="0"/>
            <a:ext cx="4853940" cy="5113020"/>
          </a:xfrm>
          <a:prstGeom prst="rect">
            <a:avLst/>
          </a:prstGeom>
          <a:noFill/>
          <a:extLst>
            <a:ext uri="{909E8E84-426E-40DD-AFC4-6F175D3DCCD1}">
              <a14:hiddenFill xmlns:a14="http://schemas.microsoft.com/office/drawing/2010/main">
                <a:solidFill>
                  <a:srgbClr val="FFFFFF"/>
                </a:solidFill>
              </a14:hiddenFill>
            </a:ext>
          </a:extLst>
        </p:spPr>
      </p:pic>
      <p:pic>
        <p:nvPicPr>
          <p:cNvPr id="4" name="Google Shape;3358;p49">
            <a:extLst>
              <a:ext uri="{FF2B5EF4-FFF2-40B4-BE49-F238E27FC236}">
                <a16:creationId xmlns:a16="http://schemas.microsoft.com/office/drawing/2014/main" id="{9B534534-AEDE-4711-951B-7EDC96666BDD}"/>
              </a:ext>
            </a:extLst>
          </p:cNvPr>
          <p:cNvPicPr preferRelativeResize="0"/>
          <p:nvPr/>
        </p:nvPicPr>
        <p:blipFill rotWithShape="1">
          <a:blip r:embed="rId9">
            <a:alphaModFix/>
          </a:blip>
          <a:srcRect l="19505" t="2259" r="52873" b="10167"/>
          <a:stretch/>
        </p:blipFill>
        <p:spPr>
          <a:xfrm>
            <a:off x="2440385" y="3349835"/>
            <a:ext cx="657972" cy="1173433"/>
          </a:xfrm>
          <a:prstGeom prst="rect">
            <a:avLst/>
          </a:prstGeom>
          <a:noFill/>
          <a:ln>
            <a:noFill/>
          </a:ln>
        </p:spPr>
      </p:pic>
      <p:sp>
        <p:nvSpPr>
          <p:cNvPr id="6" name="Google Shape;3359;p49">
            <a:extLst>
              <a:ext uri="{FF2B5EF4-FFF2-40B4-BE49-F238E27FC236}">
                <a16:creationId xmlns:a16="http://schemas.microsoft.com/office/drawing/2014/main" id="{0848F124-812C-44D3-8593-60B96599AD62}"/>
              </a:ext>
            </a:extLst>
          </p:cNvPr>
          <p:cNvSpPr/>
          <p:nvPr/>
        </p:nvSpPr>
        <p:spPr>
          <a:xfrm>
            <a:off x="2397472" y="3362443"/>
            <a:ext cx="698434" cy="1392717"/>
          </a:xfrm>
          <a:custGeom>
            <a:avLst/>
            <a:gdLst/>
            <a:ahLst/>
            <a:cxnLst/>
            <a:rect l="l" t="t" r="r" b="b"/>
            <a:pathLst>
              <a:path w="103480" h="206345" extrusionOk="0">
                <a:moveTo>
                  <a:pt x="61741" y="8558"/>
                </a:moveTo>
                <a:cubicBezTo>
                  <a:pt x="62649" y="8558"/>
                  <a:pt x="62637" y="9975"/>
                  <a:pt x="61704" y="9975"/>
                </a:cubicBezTo>
                <a:cubicBezTo>
                  <a:pt x="61677" y="9975"/>
                  <a:pt x="61650" y="9973"/>
                  <a:pt x="61623" y="9971"/>
                </a:cubicBezTo>
                <a:lnTo>
                  <a:pt x="40979" y="9971"/>
                </a:lnTo>
                <a:cubicBezTo>
                  <a:pt x="40952" y="9973"/>
                  <a:pt x="40925" y="9975"/>
                  <a:pt x="40898" y="9975"/>
                </a:cubicBezTo>
                <a:cubicBezTo>
                  <a:pt x="39965" y="9975"/>
                  <a:pt x="39952" y="8558"/>
                  <a:pt x="40861" y="8558"/>
                </a:cubicBezTo>
                <a:cubicBezTo>
                  <a:pt x="40899" y="8558"/>
                  <a:pt x="40938" y="8561"/>
                  <a:pt x="40979" y="8566"/>
                </a:cubicBezTo>
                <a:lnTo>
                  <a:pt x="61623" y="8566"/>
                </a:lnTo>
                <a:cubicBezTo>
                  <a:pt x="61664" y="8561"/>
                  <a:pt x="61703" y="8558"/>
                  <a:pt x="61741" y="8558"/>
                </a:cubicBezTo>
                <a:close/>
                <a:moveTo>
                  <a:pt x="100713" y="16164"/>
                </a:moveTo>
                <a:lnTo>
                  <a:pt x="100713" y="189567"/>
                </a:lnTo>
                <a:lnTo>
                  <a:pt x="2987" y="189567"/>
                </a:lnTo>
                <a:lnTo>
                  <a:pt x="2987" y="16164"/>
                </a:lnTo>
                <a:close/>
                <a:moveTo>
                  <a:pt x="22357" y="196638"/>
                </a:moveTo>
                <a:lnTo>
                  <a:pt x="22313" y="197165"/>
                </a:lnTo>
                <a:lnTo>
                  <a:pt x="18448" y="197165"/>
                </a:lnTo>
                <a:lnTo>
                  <a:pt x="18448" y="196638"/>
                </a:lnTo>
                <a:close/>
                <a:moveTo>
                  <a:pt x="53277" y="196726"/>
                </a:moveTo>
                <a:cubicBezTo>
                  <a:pt x="53365" y="196726"/>
                  <a:pt x="53453" y="196814"/>
                  <a:pt x="53453" y="196945"/>
                </a:cubicBezTo>
                <a:lnTo>
                  <a:pt x="53453" y="199976"/>
                </a:lnTo>
                <a:cubicBezTo>
                  <a:pt x="53453" y="200064"/>
                  <a:pt x="53365" y="200152"/>
                  <a:pt x="53234" y="200152"/>
                </a:cubicBezTo>
                <a:lnTo>
                  <a:pt x="50203" y="200152"/>
                </a:lnTo>
                <a:cubicBezTo>
                  <a:pt x="50071" y="200152"/>
                  <a:pt x="49983" y="200064"/>
                  <a:pt x="49983" y="199976"/>
                </a:cubicBezTo>
                <a:lnTo>
                  <a:pt x="49983" y="196945"/>
                </a:lnTo>
                <a:cubicBezTo>
                  <a:pt x="49983" y="196814"/>
                  <a:pt x="50071" y="196726"/>
                  <a:pt x="50203" y="196726"/>
                </a:cubicBezTo>
                <a:close/>
                <a:moveTo>
                  <a:pt x="80706" y="196517"/>
                </a:moveTo>
                <a:cubicBezTo>
                  <a:pt x="80761" y="196517"/>
                  <a:pt x="80816" y="196528"/>
                  <a:pt x="80860" y="196550"/>
                </a:cubicBezTo>
                <a:cubicBezTo>
                  <a:pt x="80948" y="196638"/>
                  <a:pt x="80948" y="196770"/>
                  <a:pt x="80860" y="196858"/>
                </a:cubicBezTo>
                <a:lnTo>
                  <a:pt x="79455" y="198263"/>
                </a:lnTo>
                <a:cubicBezTo>
                  <a:pt x="79367" y="198351"/>
                  <a:pt x="79323" y="198439"/>
                  <a:pt x="79323" y="198527"/>
                </a:cubicBezTo>
                <a:cubicBezTo>
                  <a:pt x="79323" y="198614"/>
                  <a:pt x="79367" y="198702"/>
                  <a:pt x="79455" y="198790"/>
                </a:cubicBezTo>
                <a:lnTo>
                  <a:pt x="80860" y="200196"/>
                </a:lnTo>
                <a:cubicBezTo>
                  <a:pt x="80948" y="200284"/>
                  <a:pt x="80948" y="200415"/>
                  <a:pt x="80860" y="200503"/>
                </a:cubicBezTo>
                <a:cubicBezTo>
                  <a:pt x="80816" y="200547"/>
                  <a:pt x="80761" y="200569"/>
                  <a:pt x="80706" y="200569"/>
                </a:cubicBezTo>
                <a:cubicBezTo>
                  <a:pt x="80652" y="200569"/>
                  <a:pt x="80597" y="200547"/>
                  <a:pt x="80553" y="200503"/>
                </a:cubicBezTo>
                <a:lnTo>
                  <a:pt x="79147" y="199098"/>
                </a:lnTo>
                <a:cubicBezTo>
                  <a:pt x="79015" y="198922"/>
                  <a:pt x="78928" y="198746"/>
                  <a:pt x="78928" y="198527"/>
                </a:cubicBezTo>
                <a:cubicBezTo>
                  <a:pt x="78928" y="198307"/>
                  <a:pt x="79015" y="198131"/>
                  <a:pt x="79147" y="198000"/>
                </a:cubicBezTo>
                <a:lnTo>
                  <a:pt x="80553" y="196550"/>
                </a:lnTo>
                <a:cubicBezTo>
                  <a:pt x="80597" y="196528"/>
                  <a:pt x="80652" y="196517"/>
                  <a:pt x="80706" y="196517"/>
                </a:cubicBezTo>
                <a:close/>
                <a:moveTo>
                  <a:pt x="15461" y="1"/>
                </a:moveTo>
                <a:cubicBezTo>
                  <a:pt x="6940" y="1"/>
                  <a:pt x="1" y="6941"/>
                  <a:pt x="1" y="15461"/>
                </a:cubicBezTo>
                <a:lnTo>
                  <a:pt x="1" y="190884"/>
                </a:lnTo>
                <a:cubicBezTo>
                  <a:pt x="1" y="199405"/>
                  <a:pt x="6940" y="206345"/>
                  <a:pt x="15461" y="206345"/>
                </a:cubicBezTo>
                <a:lnTo>
                  <a:pt x="88019" y="206345"/>
                </a:lnTo>
                <a:cubicBezTo>
                  <a:pt x="96540" y="206345"/>
                  <a:pt x="103480" y="199405"/>
                  <a:pt x="103480" y="190884"/>
                </a:cubicBezTo>
                <a:lnTo>
                  <a:pt x="103480" y="15461"/>
                </a:lnTo>
                <a:cubicBezTo>
                  <a:pt x="103480" y="6941"/>
                  <a:pt x="96540" y="1"/>
                  <a:pt x="88019"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2" name="Google Shape;796;p24">
            <a:extLst>
              <a:ext uri="{FF2B5EF4-FFF2-40B4-BE49-F238E27FC236}">
                <a16:creationId xmlns:a16="http://schemas.microsoft.com/office/drawing/2014/main" id="{4CAD1629-BCB5-4CC2-94FD-9DCE0F36AF3F}"/>
              </a:ext>
            </a:extLst>
          </p:cNvPr>
          <p:cNvGrpSpPr/>
          <p:nvPr/>
        </p:nvGrpSpPr>
        <p:grpSpPr>
          <a:xfrm rot="7949848">
            <a:off x="715496" y="3525866"/>
            <a:ext cx="1320272" cy="1515273"/>
            <a:chOff x="7332556" y="-811841"/>
            <a:chExt cx="2345379" cy="2641690"/>
          </a:xfrm>
        </p:grpSpPr>
        <p:sp>
          <p:nvSpPr>
            <p:cNvPr id="13" name="Google Shape;797;p24">
              <a:extLst>
                <a:ext uri="{FF2B5EF4-FFF2-40B4-BE49-F238E27FC236}">
                  <a16:creationId xmlns:a16="http://schemas.microsoft.com/office/drawing/2014/main" id="{12AB1F8D-7CEF-47E3-A9EB-267EDFC0F33A}"/>
                </a:ext>
              </a:extLst>
            </p:cNvPr>
            <p:cNvSpPr/>
            <p:nvPr/>
          </p:nvSpPr>
          <p:spPr>
            <a:xfrm rot="1528130">
              <a:off x="8718271" y="1430796"/>
              <a:ext cx="470101" cy="313195"/>
            </a:xfrm>
            <a:custGeom>
              <a:avLst/>
              <a:gdLst/>
              <a:ahLst/>
              <a:cxnLst/>
              <a:rect l="l" t="t" r="r" b="b"/>
              <a:pathLst>
                <a:path w="83794" h="55826" extrusionOk="0">
                  <a:moveTo>
                    <a:pt x="37238" y="13816"/>
                  </a:moveTo>
                  <a:cubicBezTo>
                    <a:pt x="38325" y="15829"/>
                    <a:pt x="38913" y="18072"/>
                    <a:pt x="38670" y="20443"/>
                  </a:cubicBezTo>
                  <a:cubicBezTo>
                    <a:pt x="38409" y="22994"/>
                    <a:pt x="37026" y="25444"/>
                    <a:pt x="34552" y="26391"/>
                  </a:cubicBezTo>
                  <a:cubicBezTo>
                    <a:pt x="33866" y="26654"/>
                    <a:pt x="33121" y="26794"/>
                    <a:pt x="32383" y="26794"/>
                  </a:cubicBezTo>
                  <a:cubicBezTo>
                    <a:pt x="30835" y="26794"/>
                    <a:pt x="29321" y="26178"/>
                    <a:pt x="28460" y="24787"/>
                  </a:cubicBezTo>
                  <a:cubicBezTo>
                    <a:pt x="27235" y="22812"/>
                    <a:pt x="27702" y="20095"/>
                    <a:pt x="28953" y="18251"/>
                  </a:cubicBezTo>
                  <a:cubicBezTo>
                    <a:pt x="30415" y="16096"/>
                    <a:pt x="32966" y="14909"/>
                    <a:pt x="35402" y="14243"/>
                  </a:cubicBezTo>
                  <a:cubicBezTo>
                    <a:pt x="36004" y="14077"/>
                    <a:pt x="36616" y="13938"/>
                    <a:pt x="37238" y="13816"/>
                  </a:cubicBezTo>
                  <a:close/>
                  <a:moveTo>
                    <a:pt x="12461" y="1"/>
                  </a:moveTo>
                  <a:cubicBezTo>
                    <a:pt x="8464" y="1"/>
                    <a:pt x="4467" y="649"/>
                    <a:pt x="669" y="1915"/>
                  </a:cubicBezTo>
                  <a:cubicBezTo>
                    <a:pt x="1" y="2136"/>
                    <a:pt x="193" y="3112"/>
                    <a:pt x="799" y="3112"/>
                  </a:cubicBezTo>
                  <a:cubicBezTo>
                    <a:pt x="859" y="3112"/>
                    <a:pt x="923" y="3103"/>
                    <a:pt x="990" y="3082"/>
                  </a:cubicBezTo>
                  <a:cubicBezTo>
                    <a:pt x="4430" y="2021"/>
                    <a:pt x="8079" y="1482"/>
                    <a:pt x="11738" y="1482"/>
                  </a:cubicBezTo>
                  <a:cubicBezTo>
                    <a:pt x="18905" y="1482"/>
                    <a:pt x="26110" y="3548"/>
                    <a:pt x="31850" y="7801"/>
                  </a:cubicBezTo>
                  <a:cubicBezTo>
                    <a:pt x="33392" y="8945"/>
                    <a:pt x="34847" y="10335"/>
                    <a:pt x="36020" y="11915"/>
                  </a:cubicBezTo>
                  <a:cubicBezTo>
                    <a:pt x="33030" y="12578"/>
                    <a:pt x="30205" y="13833"/>
                    <a:pt x="28189" y="15988"/>
                  </a:cubicBezTo>
                  <a:cubicBezTo>
                    <a:pt x="25256" y="19124"/>
                    <a:pt x="24559" y="24960"/>
                    <a:pt x="28474" y="27656"/>
                  </a:cubicBezTo>
                  <a:cubicBezTo>
                    <a:pt x="29640" y="28459"/>
                    <a:pt x="30941" y="28817"/>
                    <a:pt x="32243" y="28817"/>
                  </a:cubicBezTo>
                  <a:cubicBezTo>
                    <a:pt x="35279" y="28817"/>
                    <a:pt x="38315" y="26867"/>
                    <a:pt x="39627" y="24064"/>
                  </a:cubicBezTo>
                  <a:cubicBezTo>
                    <a:pt x="41241" y="20626"/>
                    <a:pt x="40734" y="16810"/>
                    <a:pt x="39119" y="13518"/>
                  </a:cubicBezTo>
                  <a:cubicBezTo>
                    <a:pt x="40178" y="13390"/>
                    <a:pt x="41251" y="13323"/>
                    <a:pt x="42324" y="13323"/>
                  </a:cubicBezTo>
                  <a:cubicBezTo>
                    <a:pt x="45706" y="13323"/>
                    <a:pt x="49095" y="13982"/>
                    <a:pt x="52076" y="15423"/>
                  </a:cubicBezTo>
                  <a:cubicBezTo>
                    <a:pt x="56559" y="17592"/>
                    <a:pt x="60128" y="21486"/>
                    <a:pt x="61275" y="26394"/>
                  </a:cubicBezTo>
                  <a:cubicBezTo>
                    <a:pt x="62513" y="31692"/>
                    <a:pt x="61329" y="37217"/>
                    <a:pt x="62158" y="42568"/>
                  </a:cubicBezTo>
                  <a:cubicBezTo>
                    <a:pt x="62899" y="47382"/>
                    <a:pt x="65530" y="51479"/>
                    <a:pt x="69834" y="53841"/>
                  </a:cubicBezTo>
                  <a:cubicBezTo>
                    <a:pt x="72145" y="55108"/>
                    <a:pt x="74752" y="55826"/>
                    <a:pt x="77350" y="55826"/>
                  </a:cubicBezTo>
                  <a:cubicBezTo>
                    <a:pt x="79231" y="55826"/>
                    <a:pt x="81107" y="55449"/>
                    <a:pt x="82862" y="54632"/>
                  </a:cubicBezTo>
                  <a:cubicBezTo>
                    <a:pt x="83793" y="54199"/>
                    <a:pt x="83280" y="52760"/>
                    <a:pt x="82374" y="52760"/>
                  </a:cubicBezTo>
                  <a:cubicBezTo>
                    <a:pt x="82283" y="52760"/>
                    <a:pt x="82188" y="52774"/>
                    <a:pt x="82090" y="52806"/>
                  </a:cubicBezTo>
                  <a:cubicBezTo>
                    <a:pt x="80597" y="53284"/>
                    <a:pt x="79052" y="53524"/>
                    <a:pt x="77517" y="53524"/>
                  </a:cubicBezTo>
                  <a:cubicBezTo>
                    <a:pt x="74177" y="53524"/>
                    <a:pt x="70890" y="52385"/>
                    <a:pt x="68314" y="50078"/>
                  </a:cubicBezTo>
                  <a:cubicBezTo>
                    <a:pt x="63582" y="45839"/>
                    <a:pt x="63930" y="39463"/>
                    <a:pt x="63958" y="33637"/>
                  </a:cubicBezTo>
                  <a:cubicBezTo>
                    <a:pt x="63988" y="27941"/>
                    <a:pt x="63176" y="22541"/>
                    <a:pt x="59221" y="18173"/>
                  </a:cubicBezTo>
                  <a:cubicBezTo>
                    <a:pt x="55331" y="13877"/>
                    <a:pt x="49722" y="11692"/>
                    <a:pt x="44011" y="11353"/>
                  </a:cubicBezTo>
                  <a:cubicBezTo>
                    <a:pt x="43380" y="11316"/>
                    <a:pt x="42729" y="11296"/>
                    <a:pt x="42065" y="11296"/>
                  </a:cubicBezTo>
                  <a:cubicBezTo>
                    <a:pt x="40740" y="11296"/>
                    <a:pt x="39363" y="11376"/>
                    <a:pt x="37993" y="11563"/>
                  </a:cubicBezTo>
                  <a:cubicBezTo>
                    <a:pt x="37628" y="11019"/>
                    <a:pt x="37235" y="10491"/>
                    <a:pt x="36816" y="9997"/>
                  </a:cubicBezTo>
                  <a:cubicBezTo>
                    <a:pt x="32783" y="5203"/>
                    <a:pt x="26552" y="2280"/>
                    <a:pt x="20540" y="907"/>
                  </a:cubicBezTo>
                  <a:cubicBezTo>
                    <a:pt x="17888" y="300"/>
                    <a:pt x="15175" y="1"/>
                    <a:pt x="124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798;p24">
              <a:extLst>
                <a:ext uri="{FF2B5EF4-FFF2-40B4-BE49-F238E27FC236}">
                  <a16:creationId xmlns:a16="http://schemas.microsoft.com/office/drawing/2014/main" id="{9BAAFCFA-9025-4274-831E-4A8E0A5C9142}"/>
                </a:ext>
              </a:extLst>
            </p:cNvPr>
            <p:cNvGrpSpPr/>
            <p:nvPr/>
          </p:nvGrpSpPr>
          <p:grpSpPr>
            <a:xfrm rot="-8085144">
              <a:off x="8199179" y="264147"/>
              <a:ext cx="1178400" cy="1167966"/>
              <a:chOff x="1251211" y="136340"/>
              <a:chExt cx="1107967" cy="1098157"/>
            </a:xfrm>
          </p:grpSpPr>
          <p:sp>
            <p:nvSpPr>
              <p:cNvPr id="61" name="Google Shape;799;p24">
                <a:extLst>
                  <a:ext uri="{FF2B5EF4-FFF2-40B4-BE49-F238E27FC236}">
                    <a16:creationId xmlns:a16="http://schemas.microsoft.com/office/drawing/2014/main" id="{BD8EB015-D6EF-4C8B-B125-27D4B54A4F70}"/>
                  </a:ext>
                </a:extLst>
              </p:cNvPr>
              <p:cNvSpPr/>
              <p:nvPr/>
            </p:nvSpPr>
            <p:spPr>
              <a:xfrm rot="-5807687">
                <a:off x="1311700" y="186317"/>
                <a:ext cx="986988" cy="998204"/>
              </a:xfrm>
              <a:custGeom>
                <a:avLst/>
                <a:gdLst/>
                <a:ahLst/>
                <a:cxnLst/>
                <a:rect l="l" t="t" r="r" b="b"/>
                <a:pathLst>
                  <a:path w="15136" h="15308" extrusionOk="0">
                    <a:moveTo>
                      <a:pt x="14355" y="12170"/>
                    </a:moveTo>
                    <a:cubicBezTo>
                      <a:pt x="12291" y="12332"/>
                      <a:pt x="10187" y="11952"/>
                      <a:pt x="8308" y="11076"/>
                    </a:cubicBezTo>
                    <a:cubicBezTo>
                      <a:pt x="8648" y="12480"/>
                      <a:pt x="8510" y="13992"/>
                      <a:pt x="7921" y="15308"/>
                    </a:cubicBezTo>
                    <a:cubicBezTo>
                      <a:pt x="6948" y="14590"/>
                      <a:pt x="6023" y="13762"/>
                      <a:pt x="5403" y="12723"/>
                    </a:cubicBezTo>
                    <a:cubicBezTo>
                      <a:pt x="4784" y="11682"/>
                      <a:pt x="4494" y="10400"/>
                      <a:pt x="4841" y="9238"/>
                    </a:cubicBezTo>
                    <a:cubicBezTo>
                      <a:pt x="3420" y="9107"/>
                      <a:pt x="2148" y="8191"/>
                      <a:pt x="1347" y="7006"/>
                    </a:cubicBezTo>
                    <a:cubicBezTo>
                      <a:pt x="546" y="5821"/>
                      <a:pt x="172" y="4398"/>
                      <a:pt x="0" y="2980"/>
                    </a:cubicBezTo>
                    <a:cubicBezTo>
                      <a:pt x="1411" y="3132"/>
                      <a:pt x="3572" y="3842"/>
                      <a:pt x="4357" y="5020"/>
                    </a:cubicBezTo>
                    <a:cubicBezTo>
                      <a:pt x="4753" y="2919"/>
                      <a:pt x="5235" y="1109"/>
                      <a:pt x="7066" y="1"/>
                    </a:cubicBezTo>
                    <a:cubicBezTo>
                      <a:pt x="7907" y="1169"/>
                      <a:pt x="8305" y="2653"/>
                      <a:pt x="8157" y="4087"/>
                    </a:cubicBezTo>
                    <a:cubicBezTo>
                      <a:pt x="10059" y="2543"/>
                      <a:pt x="12584" y="1795"/>
                      <a:pt x="15021" y="2051"/>
                    </a:cubicBezTo>
                    <a:cubicBezTo>
                      <a:pt x="15135" y="2064"/>
                      <a:pt x="14196" y="4317"/>
                      <a:pt x="14088" y="4508"/>
                    </a:cubicBezTo>
                    <a:cubicBezTo>
                      <a:pt x="13284" y="5916"/>
                      <a:pt x="12072" y="7084"/>
                      <a:pt x="10628" y="7861"/>
                    </a:cubicBezTo>
                    <a:cubicBezTo>
                      <a:pt x="10766" y="7787"/>
                      <a:pt x="11644" y="8430"/>
                      <a:pt x="11773" y="8521"/>
                    </a:cubicBezTo>
                    <a:cubicBezTo>
                      <a:pt x="12375" y="8952"/>
                      <a:pt x="12873" y="9531"/>
                      <a:pt x="13334" y="10110"/>
                    </a:cubicBezTo>
                    <a:cubicBezTo>
                      <a:pt x="13456" y="10265"/>
                      <a:pt x="14469" y="12163"/>
                      <a:pt x="14355" y="1217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00;p24">
                <a:extLst>
                  <a:ext uri="{FF2B5EF4-FFF2-40B4-BE49-F238E27FC236}">
                    <a16:creationId xmlns:a16="http://schemas.microsoft.com/office/drawing/2014/main" id="{3F0E7B01-22E3-4876-BBD3-91DEC872CD2E}"/>
                  </a:ext>
                </a:extLst>
              </p:cNvPr>
              <p:cNvSpPr/>
              <p:nvPr/>
            </p:nvSpPr>
            <p:spPr>
              <a:xfrm rot="-5807687">
                <a:off x="1385401" y="370103"/>
                <a:ext cx="565288" cy="389944"/>
              </a:xfrm>
              <a:custGeom>
                <a:avLst/>
                <a:gdLst/>
                <a:ahLst/>
                <a:cxnLst/>
                <a:rect l="l" t="t" r="r" b="b"/>
                <a:pathLst>
                  <a:path w="8669" h="5980" extrusionOk="0">
                    <a:moveTo>
                      <a:pt x="8669" y="1"/>
                    </a:moveTo>
                    <a:cubicBezTo>
                      <a:pt x="7306" y="627"/>
                      <a:pt x="5976" y="1337"/>
                      <a:pt x="4707" y="2149"/>
                    </a:cubicBezTo>
                    <a:cubicBezTo>
                      <a:pt x="3599" y="2852"/>
                      <a:pt x="2536" y="3623"/>
                      <a:pt x="1506" y="4438"/>
                    </a:cubicBezTo>
                    <a:cubicBezTo>
                      <a:pt x="1516" y="4495"/>
                      <a:pt x="1526" y="4553"/>
                      <a:pt x="1532" y="4613"/>
                    </a:cubicBezTo>
                    <a:cubicBezTo>
                      <a:pt x="1512" y="4562"/>
                      <a:pt x="1495" y="4512"/>
                      <a:pt x="1475" y="4461"/>
                    </a:cubicBezTo>
                    <a:cubicBezTo>
                      <a:pt x="1334" y="4573"/>
                      <a:pt x="1192" y="4687"/>
                      <a:pt x="1051" y="4801"/>
                    </a:cubicBezTo>
                    <a:cubicBezTo>
                      <a:pt x="785" y="5027"/>
                      <a:pt x="523" y="5255"/>
                      <a:pt x="263" y="5485"/>
                    </a:cubicBezTo>
                    <a:cubicBezTo>
                      <a:pt x="307" y="5508"/>
                      <a:pt x="355" y="5532"/>
                      <a:pt x="398" y="5555"/>
                    </a:cubicBezTo>
                    <a:cubicBezTo>
                      <a:pt x="435" y="5572"/>
                      <a:pt x="451" y="5619"/>
                      <a:pt x="431" y="5656"/>
                    </a:cubicBezTo>
                    <a:cubicBezTo>
                      <a:pt x="422" y="5684"/>
                      <a:pt x="395" y="5700"/>
                      <a:pt x="364" y="5700"/>
                    </a:cubicBezTo>
                    <a:cubicBezTo>
                      <a:pt x="355" y="5700"/>
                      <a:pt x="341" y="5697"/>
                      <a:pt x="330" y="5690"/>
                    </a:cubicBezTo>
                    <a:cubicBezTo>
                      <a:pt x="266" y="5659"/>
                      <a:pt x="206" y="5626"/>
                      <a:pt x="142" y="5592"/>
                    </a:cubicBezTo>
                    <a:cubicBezTo>
                      <a:pt x="95" y="5636"/>
                      <a:pt x="48" y="5676"/>
                      <a:pt x="1" y="5717"/>
                    </a:cubicBezTo>
                    <a:cubicBezTo>
                      <a:pt x="7" y="5744"/>
                      <a:pt x="11" y="5768"/>
                      <a:pt x="14" y="5791"/>
                    </a:cubicBezTo>
                    <a:cubicBezTo>
                      <a:pt x="24" y="5785"/>
                      <a:pt x="35" y="5781"/>
                      <a:pt x="44" y="5777"/>
                    </a:cubicBezTo>
                    <a:lnTo>
                      <a:pt x="58" y="5777"/>
                    </a:lnTo>
                    <a:cubicBezTo>
                      <a:pt x="95" y="5777"/>
                      <a:pt x="125" y="5801"/>
                      <a:pt x="132" y="5838"/>
                    </a:cubicBezTo>
                    <a:cubicBezTo>
                      <a:pt x="142" y="5886"/>
                      <a:pt x="153" y="5933"/>
                      <a:pt x="159" y="5979"/>
                    </a:cubicBezTo>
                    <a:cubicBezTo>
                      <a:pt x="482" y="5693"/>
                      <a:pt x="809" y="5417"/>
                      <a:pt x="1138" y="5142"/>
                    </a:cubicBezTo>
                    <a:cubicBezTo>
                      <a:pt x="1074" y="5128"/>
                      <a:pt x="1011" y="5111"/>
                      <a:pt x="947" y="5098"/>
                    </a:cubicBezTo>
                    <a:cubicBezTo>
                      <a:pt x="1024" y="5101"/>
                      <a:pt x="1102" y="5104"/>
                      <a:pt x="1175" y="5111"/>
                    </a:cubicBezTo>
                    <a:cubicBezTo>
                      <a:pt x="1203" y="5087"/>
                      <a:pt x="1230" y="5067"/>
                      <a:pt x="1256" y="5047"/>
                    </a:cubicBezTo>
                    <a:cubicBezTo>
                      <a:pt x="2401" y="4084"/>
                      <a:pt x="3606" y="3199"/>
                      <a:pt x="4839" y="2351"/>
                    </a:cubicBezTo>
                    <a:cubicBezTo>
                      <a:pt x="5461" y="1933"/>
                      <a:pt x="6084" y="1519"/>
                      <a:pt x="6730" y="1139"/>
                    </a:cubicBezTo>
                    <a:cubicBezTo>
                      <a:pt x="7356" y="725"/>
                      <a:pt x="8026" y="388"/>
                      <a:pt x="8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01;p24">
                <a:extLst>
                  <a:ext uri="{FF2B5EF4-FFF2-40B4-BE49-F238E27FC236}">
                    <a16:creationId xmlns:a16="http://schemas.microsoft.com/office/drawing/2014/main" id="{09BC2D83-6934-40BD-9D1F-A7236D05FC42}"/>
                  </a:ext>
                </a:extLst>
              </p:cNvPr>
              <p:cNvSpPr/>
              <p:nvPr/>
            </p:nvSpPr>
            <p:spPr>
              <a:xfrm rot="-5807687">
                <a:off x="1787406" y="730733"/>
                <a:ext cx="3782" cy="11542"/>
              </a:xfrm>
              <a:custGeom>
                <a:avLst/>
                <a:gdLst/>
                <a:ahLst/>
                <a:cxnLst/>
                <a:rect l="l" t="t" r="r" b="b"/>
                <a:pathLst>
                  <a:path w="58" h="177" extrusionOk="0">
                    <a:moveTo>
                      <a:pt x="31" y="1"/>
                    </a:moveTo>
                    <a:cubicBezTo>
                      <a:pt x="20" y="7"/>
                      <a:pt x="11" y="18"/>
                      <a:pt x="0" y="24"/>
                    </a:cubicBezTo>
                    <a:cubicBezTo>
                      <a:pt x="20" y="75"/>
                      <a:pt x="37" y="125"/>
                      <a:pt x="57" y="176"/>
                    </a:cubicBezTo>
                    <a:cubicBezTo>
                      <a:pt x="51" y="116"/>
                      <a:pt x="41" y="58"/>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02;p24">
                <a:extLst>
                  <a:ext uri="{FF2B5EF4-FFF2-40B4-BE49-F238E27FC236}">
                    <a16:creationId xmlns:a16="http://schemas.microsoft.com/office/drawing/2014/main" id="{DAB7B085-2F3E-4435-B2A0-4395BE46512C}"/>
                  </a:ext>
                </a:extLst>
              </p:cNvPr>
              <p:cNvSpPr/>
              <p:nvPr/>
            </p:nvSpPr>
            <p:spPr>
              <a:xfrm rot="-5807687">
                <a:off x="1508248" y="290902"/>
                <a:ext cx="58622" cy="74468"/>
              </a:xfrm>
              <a:custGeom>
                <a:avLst/>
                <a:gdLst/>
                <a:ahLst/>
                <a:cxnLst/>
                <a:rect l="l" t="t" r="r" b="b"/>
                <a:pathLst>
                  <a:path w="899" h="1142" extrusionOk="0">
                    <a:moveTo>
                      <a:pt x="841" y="1"/>
                    </a:moveTo>
                    <a:cubicBezTo>
                      <a:pt x="788" y="1"/>
                      <a:pt x="707" y="21"/>
                      <a:pt x="690" y="55"/>
                    </a:cubicBezTo>
                    <a:cubicBezTo>
                      <a:pt x="512" y="411"/>
                      <a:pt x="360" y="835"/>
                      <a:pt x="44" y="1095"/>
                    </a:cubicBezTo>
                    <a:cubicBezTo>
                      <a:pt x="0" y="1129"/>
                      <a:pt x="30" y="1142"/>
                      <a:pt x="78" y="1142"/>
                    </a:cubicBezTo>
                    <a:cubicBezTo>
                      <a:pt x="121" y="1142"/>
                      <a:pt x="182" y="1129"/>
                      <a:pt x="202" y="1112"/>
                    </a:cubicBezTo>
                    <a:cubicBezTo>
                      <a:pt x="538" y="835"/>
                      <a:pt x="700" y="402"/>
                      <a:pt x="892" y="24"/>
                    </a:cubicBezTo>
                    <a:cubicBezTo>
                      <a:pt x="899" y="7"/>
                      <a:pt x="875" y="1"/>
                      <a:pt x="8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03;p24">
                <a:extLst>
                  <a:ext uri="{FF2B5EF4-FFF2-40B4-BE49-F238E27FC236}">
                    <a16:creationId xmlns:a16="http://schemas.microsoft.com/office/drawing/2014/main" id="{A369BE94-D92E-47A0-A3A2-2B91C1B0B043}"/>
                  </a:ext>
                </a:extLst>
              </p:cNvPr>
              <p:cNvSpPr/>
              <p:nvPr/>
            </p:nvSpPr>
            <p:spPr>
              <a:xfrm rot="-5807687">
                <a:off x="1595248" y="354550"/>
                <a:ext cx="38668" cy="28105"/>
              </a:xfrm>
              <a:custGeom>
                <a:avLst/>
                <a:gdLst/>
                <a:ahLst/>
                <a:cxnLst/>
                <a:rect l="l" t="t" r="r" b="b"/>
                <a:pathLst>
                  <a:path w="593" h="431" extrusionOk="0">
                    <a:moveTo>
                      <a:pt x="529" y="0"/>
                    </a:moveTo>
                    <a:cubicBezTo>
                      <a:pt x="479" y="0"/>
                      <a:pt x="404" y="17"/>
                      <a:pt x="384" y="40"/>
                    </a:cubicBezTo>
                    <a:cubicBezTo>
                      <a:pt x="280" y="168"/>
                      <a:pt x="168" y="280"/>
                      <a:pt x="41" y="384"/>
                    </a:cubicBezTo>
                    <a:cubicBezTo>
                      <a:pt x="0" y="421"/>
                      <a:pt x="27" y="431"/>
                      <a:pt x="75" y="431"/>
                    </a:cubicBezTo>
                    <a:cubicBezTo>
                      <a:pt x="118" y="431"/>
                      <a:pt x="179" y="421"/>
                      <a:pt x="199" y="404"/>
                    </a:cubicBezTo>
                    <a:cubicBezTo>
                      <a:pt x="337" y="289"/>
                      <a:pt x="458" y="171"/>
                      <a:pt x="569" y="34"/>
                    </a:cubicBezTo>
                    <a:cubicBezTo>
                      <a:pt x="593" y="10"/>
                      <a:pt x="566" y="0"/>
                      <a:pt x="5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04;p24">
                <a:extLst>
                  <a:ext uri="{FF2B5EF4-FFF2-40B4-BE49-F238E27FC236}">
                    <a16:creationId xmlns:a16="http://schemas.microsoft.com/office/drawing/2014/main" id="{FEE204E9-CBFD-45A5-A606-8BDADA56D918}"/>
                  </a:ext>
                </a:extLst>
              </p:cNvPr>
              <p:cNvSpPr/>
              <p:nvPr/>
            </p:nvSpPr>
            <p:spPr>
              <a:xfrm rot="-5807687">
                <a:off x="1496506" y="657538"/>
                <a:ext cx="24453" cy="109419"/>
              </a:xfrm>
              <a:custGeom>
                <a:avLst/>
                <a:gdLst/>
                <a:ahLst/>
                <a:cxnLst/>
                <a:rect l="l" t="t" r="r" b="b"/>
                <a:pathLst>
                  <a:path w="375" h="1678" extrusionOk="0">
                    <a:moveTo>
                      <a:pt x="162" y="1"/>
                    </a:moveTo>
                    <a:cubicBezTo>
                      <a:pt x="99" y="1"/>
                      <a:pt x="1" y="38"/>
                      <a:pt x="10" y="81"/>
                    </a:cubicBezTo>
                    <a:cubicBezTo>
                      <a:pt x="122" y="600"/>
                      <a:pt x="169" y="1125"/>
                      <a:pt x="152" y="1657"/>
                    </a:cubicBezTo>
                    <a:cubicBezTo>
                      <a:pt x="152" y="1671"/>
                      <a:pt x="172" y="1677"/>
                      <a:pt x="203" y="1677"/>
                    </a:cubicBezTo>
                    <a:cubicBezTo>
                      <a:pt x="263" y="1677"/>
                      <a:pt x="354" y="1647"/>
                      <a:pt x="357" y="1604"/>
                    </a:cubicBezTo>
                    <a:cubicBezTo>
                      <a:pt x="374" y="1068"/>
                      <a:pt x="324" y="546"/>
                      <a:pt x="212" y="25"/>
                    </a:cubicBezTo>
                    <a:cubicBezTo>
                      <a:pt x="209" y="8"/>
                      <a:pt x="189"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05;p24">
                <a:extLst>
                  <a:ext uri="{FF2B5EF4-FFF2-40B4-BE49-F238E27FC236}">
                    <a16:creationId xmlns:a16="http://schemas.microsoft.com/office/drawing/2014/main" id="{2A7DD82D-D722-478C-9CA3-5C4B210EEE57}"/>
                  </a:ext>
                </a:extLst>
              </p:cNvPr>
              <p:cNvSpPr/>
              <p:nvPr/>
            </p:nvSpPr>
            <p:spPr>
              <a:xfrm rot="-5807687">
                <a:off x="1411419" y="718644"/>
                <a:ext cx="22497" cy="32278"/>
              </a:xfrm>
              <a:custGeom>
                <a:avLst/>
                <a:gdLst/>
                <a:ahLst/>
                <a:cxnLst/>
                <a:rect l="l" t="t" r="r" b="b"/>
                <a:pathLst>
                  <a:path w="345" h="495" extrusionOk="0">
                    <a:moveTo>
                      <a:pt x="162" y="0"/>
                    </a:moveTo>
                    <a:cubicBezTo>
                      <a:pt x="98" y="0"/>
                      <a:pt x="1" y="41"/>
                      <a:pt x="14" y="78"/>
                    </a:cubicBezTo>
                    <a:cubicBezTo>
                      <a:pt x="65" y="206"/>
                      <a:pt x="105" y="336"/>
                      <a:pt x="132" y="471"/>
                    </a:cubicBezTo>
                    <a:cubicBezTo>
                      <a:pt x="136" y="488"/>
                      <a:pt x="159" y="495"/>
                      <a:pt x="186" y="495"/>
                    </a:cubicBezTo>
                    <a:cubicBezTo>
                      <a:pt x="250" y="495"/>
                      <a:pt x="344" y="462"/>
                      <a:pt x="338" y="417"/>
                    </a:cubicBezTo>
                    <a:cubicBezTo>
                      <a:pt x="307" y="283"/>
                      <a:pt x="271" y="151"/>
                      <a:pt x="216" y="24"/>
                    </a:cubicBezTo>
                    <a:cubicBezTo>
                      <a:pt x="210" y="7"/>
                      <a:pt x="190" y="0"/>
                      <a:pt x="1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06;p24">
                <a:extLst>
                  <a:ext uri="{FF2B5EF4-FFF2-40B4-BE49-F238E27FC236}">
                    <a16:creationId xmlns:a16="http://schemas.microsoft.com/office/drawing/2014/main" id="{FF57D013-6DB4-4773-B1E3-B47B3839E6F9}"/>
                  </a:ext>
                </a:extLst>
              </p:cNvPr>
              <p:cNvSpPr/>
              <p:nvPr/>
            </p:nvSpPr>
            <p:spPr>
              <a:xfrm rot="-5807687">
                <a:off x="1839369" y="328803"/>
                <a:ext cx="101072" cy="75380"/>
              </a:xfrm>
              <a:custGeom>
                <a:avLst/>
                <a:gdLst/>
                <a:ahLst/>
                <a:cxnLst/>
                <a:rect l="l" t="t" r="r" b="b"/>
                <a:pathLst>
                  <a:path w="1550" h="1156" extrusionOk="0">
                    <a:moveTo>
                      <a:pt x="206" y="0"/>
                    </a:moveTo>
                    <a:cubicBezTo>
                      <a:pt x="135" y="0"/>
                      <a:pt x="0" y="61"/>
                      <a:pt x="64" y="91"/>
                    </a:cubicBezTo>
                    <a:cubicBezTo>
                      <a:pt x="576" y="327"/>
                      <a:pt x="1004" y="684"/>
                      <a:pt x="1330" y="1138"/>
                    </a:cubicBezTo>
                    <a:cubicBezTo>
                      <a:pt x="1337" y="1152"/>
                      <a:pt x="1354" y="1155"/>
                      <a:pt x="1374" y="1155"/>
                    </a:cubicBezTo>
                    <a:cubicBezTo>
                      <a:pt x="1441" y="1155"/>
                      <a:pt x="1549" y="1108"/>
                      <a:pt x="1518" y="1068"/>
                    </a:cubicBezTo>
                    <a:cubicBezTo>
                      <a:pt x="1186" y="599"/>
                      <a:pt x="748" y="243"/>
                      <a:pt x="229" y="4"/>
                    </a:cubicBezTo>
                    <a:cubicBezTo>
                      <a:pt x="222" y="0"/>
                      <a:pt x="213" y="0"/>
                      <a:pt x="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07;p24">
                <a:extLst>
                  <a:ext uri="{FF2B5EF4-FFF2-40B4-BE49-F238E27FC236}">
                    <a16:creationId xmlns:a16="http://schemas.microsoft.com/office/drawing/2014/main" id="{CC4952FC-802C-4FED-A117-50A924629245}"/>
                  </a:ext>
                </a:extLst>
              </p:cNvPr>
              <p:cNvSpPr/>
              <p:nvPr/>
            </p:nvSpPr>
            <p:spPr>
              <a:xfrm rot="-5807687">
                <a:off x="1404221" y="443254"/>
                <a:ext cx="180691" cy="75380"/>
              </a:xfrm>
              <a:custGeom>
                <a:avLst/>
                <a:gdLst/>
                <a:ahLst/>
                <a:cxnLst/>
                <a:rect l="l" t="t" r="r" b="b"/>
                <a:pathLst>
                  <a:path w="2771" h="1156" extrusionOk="0">
                    <a:moveTo>
                      <a:pt x="2606" y="0"/>
                    </a:moveTo>
                    <a:cubicBezTo>
                      <a:pt x="1687" y="0"/>
                      <a:pt x="788" y="647"/>
                      <a:pt x="47" y="1115"/>
                    </a:cubicBezTo>
                    <a:cubicBezTo>
                      <a:pt x="0" y="1145"/>
                      <a:pt x="34" y="1156"/>
                      <a:pt x="84" y="1156"/>
                    </a:cubicBezTo>
                    <a:cubicBezTo>
                      <a:pt x="128" y="1156"/>
                      <a:pt x="185" y="1148"/>
                      <a:pt x="205" y="1135"/>
                    </a:cubicBezTo>
                    <a:cubicBezTo>
                      <a:pt x="866" y="718"/>
                      <a:pt x="1714" y="95"/>
                      <a:pt x="2525" y="95"/>
                    </a:cubicBezTo>
                    <a:lnTo>
                      <a:pt x="2552" y="95"/>
                    </a:lnTo>
                    <a:lnTo>
                      <a:pt x="2552" y="95"/>
                    </a:lnTo>
                    <a:cubicBezTo>
                      <a:pt x="2616" y="95"/>
                      <a:pt x="2771" y="4"/>
                      <a:pt x="26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08;p24">
                <a:extLst>
                  <a:ext uri="{FF2B5EF4-FFF2-40B4-BE49-F238E27FC236}">
                    <a16:creationId xmlns:a16="http://schemas.microsoft.com/office/drawing/2014/main" id="{D1D2DBE6-89BE-426C-8358-CF34F2BB11D7}"/>
                  </a:ext>
                </a:extLst>
              </p:cNvPr>
              <p:cNvSpPr/>
              <p:nvPr/>
            </p:nvSpPr>
            <p:spPr>
              <a:xfrm rot="-5807687">
                <a:off x="1910864" y="613934"/>
                <a:ext cx="74728" cy="44798"/>
              </a:xfrm>
              <a:custGeom>
                <a:avLst/>
                <a:gdLst/>
                <a:ahLst/>
                <a:cxnLst/>
                <a:rect l="l" t="t" r="r" b="b"/>
                <a:pathLst>
                  <a:path w="1146" h="687" extrusionOk="0">
                    <a:moveTo>
                      <a:pt x="182" y="0"/>
                    </a:moveTo>
                    <a:cubicBezTo>
                      <a:pt x="115" y="0"/>
                      <a:pt x="0" y="54"/>
                      <a:pt x="34" y="84"/>
                    </a:cubicBezTo>
                    <a:cubicBezTo>
                      <a:pt x="337" y="340"/>
                      <a:pt x="677" y="542"/>
                      <a:pt x="1047" y="687"/>
                    </a:cubicBezTo>
                    <a:cubicBezTo>
                      <a:pt x="1081" y="646"/>
                      <a:pt x="1111" y="609"/>
                      <a:pt x="1145" y="572"/>
                    </a:cubicBezTo>
                    <a:cubicBezTo>
                      <a:pt x="812" y="435"/>
                      <a:pt x="502" y="246"/>
                      <a:pt x="223" y="11"/>
                    </a:cubicBezTo>
                    <a:cubicBezTo>
                      <a:pt x="216" y="3"/>
                      <a:pt x="199" y="0"/>
                      <a:pt x="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09;p24">
                <a:extLst>
                  <a:ext uri="{FF2B5EF4-FFF2-40B4-BE49-F238E27FC236}">
                    <a16:creationId xmlns:a16="http://schemas.microsoft.com/office/drawing/2014/main" id="{A93A7AEA-8480-4CC7-83C1-0B2A3FCCA50B}"/>
                  </a:ext>
                </a:extLst>
              </p:cNvPr>
              <p:cNvSpPr/>
              <p:nvPr/>
            </p:nvSpPr>
            <p:spPr>
              <a:xfrm rot="-5807687">
                <a:off x="1436034" y="803710"/>
                <a:ext cx="49623" cy="100616"/>
              </a:xfrm>
              <a:custGeom>
                <a:avLst/>
                <a:gdLst/>
                <a:ahLst/>
                <a:cxnLst/>
                <a:rect l="l" t="t" r="r" b="b"/>
                <a:pathLst>
                  <a:path w="761" h="1543" extrusionOk="0">
                    <a:moveTo>
                      <a:pt x="703" y="1"/>
                    </a:moveTo>
                    <a:cubicBezTo>
                      <a:pt x="650" y="1"/>
                      <a:pt x="569" y="21"/>
                      <a:pt x="552" y="55"/>
                    </a:cubicBezTo>
                    <a:cubicBezTo>
                      <a:pt x="316" y="523"/>
                      <a:pt x="94" y="991"/>
                      <a:pt x="4" y="1509"/>
                    </a:cubicBezTo>
                    <a:cubicBezTo>
                      <a:pt x="0" y="1533"/>
                      <a:pt x="24" y="1543"/>
                      <a:pt x="57" y="1543"/>
                    </a:cubicBezTo>
                    <a:cubicBezTo>
                      <a:pt x="114" y="1543"/>
                      <a:pt x="198" y="1516"/>
                      <a:pt x="206" y="1479"/>
                    </a:cubicBezTo>
                    <a:cubicBezTo>
                      <a:pt x="296" y="960"/>
                      <a:pt x="518" y="492"/>
                      <a:pt x="754" y="24"/>
                    </a:cubicBezTo>
                    <a:cubicBezTo>
                      <a:pt x="761" y="7"/>
                      <a:pt x="737" y="1"/>
                      <a:pt x="7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10;p24">
                <a:extLst>
                  <a:ext uri="{FF2B5EF4-FFF2-40B4-BE49-F238E27FC236}">
                    <a16:creationId xmlns:a16="http://schemas.microsoft.com/office/drawing/2014/main" id="{BD7F946D-750B-4770-96D4-94E14A7EF6BF}"/>
                  </a:ext>
                </a:extLst>
              </p:cNvPr>
              <p:cNvSpPr/>
              <p:nvPr/>
            </p:nvSpPr>
            <p:spPr>
              <a:xfrm rot="-5807687">
                <a:off x="1548185" y="847050"/>
                <a:ext cx="17345" cy="48776"/>
              </a:xfrm>
              <a:custGeom>
                <a:avLst/>
                <a:gdLst/>
                <a:ahLst/>
                <a:cxnLst/>
                <a:rect l="l" t="t" r="r" b="b"/>
                <a:pathLst>
                  <a:path w="266" h="748" extrusionOk="0">
                    <a:moveTo>
                      <a:pt x="205" y="1"/>
                    </a:moveTo>
                    <a:cubicBezTo>
                      <a:pt x="148" y="1"/>
                      <a:pt x="64" y="31"/>
                      <a:pt x="61" y="65"/>
                    </a:cubicBezTo>
                    <a:cubicBezTo>
                      <a:pt x="40" y="283"/>
                      <a:pt x="24" y="499"/>
                      <a:pt x="3" y="715"/>
                    </a:cubicBezTo>
                    <a:cubicBezTo>
                      <a:pt x="0" y="738"/>
                      <a:pt x="27" y="748"/>
                      <a:pt x="61" y="748"/>
                    </a:cubicBezTo>
                    <a:cubicBezTo>
                      <a:pt x="118" y="748"/>
                      <a:pt x="202" y="721"/>
                      <a:pt x="205" y="684"/>
                    </a:cubicBezTo>
                    <a:cubicBezTo>
                      <a:pt x="225" y="469"/>
                      <a:pt x="242" y="250"/>
                      <a:pt x="263" y="34"/>
                    </a:cubicBezTo>
                    <a:cubicBezTo>
                      <a:pt x="266" y="11"/>
                      <a:pt x="239" y="1"/>
                      <a:pt x="2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11;p24">
                <a:extLst>
                  <a:ext uri="{FF2B5EF4-FFF2-40B4-BE49-F238E27FC236}">
                    <a16:creationId xmlns:a16="http://schemas.microsoft.com/office/drawing/2014/main" id="{1D032619-EBE9-48FD-B55A-C705C01E1C8C}"/>
                  </a:ext>
                </a:extLst>
              </p:cNvPr>
              <p:cNvSpPr/>
              <p:nvPr/>
            </p:nvSpPr>
            <p:spPr>
              <a:xfrm rot="-5807687">
                <a:off x="1696147" y="731614"/>
                <a:ext cx="56275" cy="150239"/>
              </a:xfrm>
              <a:custGeom>
                <a:avLst/>
                <a:gdLst/>
                <a:ahLst/>
                <a:cxnLst/>
                <a:rect l="l" t="t" r="r" b="b"/>
                <a:pathLst>
                  <a:path w="863" h="2304" extrusionOk="0">
                    <a:moveTo>
                      <a:pt x="183" y="0"/>
                    </a:moveTo>
                    <a:cubicBezTo>
                      <a:pt x="122" y="0"/>
                      <a:pt x="28" y="30"/>
                      <a:pt x="28" y="75"/>
                    </a:cubicBezTo>
                    <a:cubicBezTo>
                      <a:pt x="1" y="869"/>
                      <a:pt x="310" y="1576"/>
                      <a:pt x="644" y="2280"/>
                    </a:cubicBezTo>
                    <a:cubicBezTo>
                      <a:pt x="650" y="2297"/>
                      <a:pt x="671" y="2303"/>
                      <a:pt x="698" y="2303"/>
                    </a:cubicBezTo>
                    <a:cubicBezTo>
                      <a:pt x="765" y="2303"/>
                      <a:pt x="863" y="2259"/>
                      <a:pt x="846" y="2225"/>
                    </a:cubicBezTo>
                    <a:cubicBezTo>
                      <a:pt x="516" y="1522"/>
                      <a:pt x="203" y="815"/>
                      <a:pt x="229" y="21"/>
                    </a:cubicBezTo>
                    <a:cubicBezTo>
                      <a:pt x="229" y="7"/>
                      <a:pt x="209"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12;p24">
                <a:extLst>
                  <a:ext uri="{FF2B5EF4-FFF2-40B4-BE49-F238E27FC236}">
                    <a16:creationId xmlns:a16="http://schemas.microsoft.com/office/drawing/2014/main" id="{B7962327-2D22-47E4-81B7-4216810E0BC2}"/>
                  </a:ext>
                </a:extLst>
              </p:cNvPr>
              <p:cNvSpPr/>
              <p:nvPr/>
            </p:nvSpPr>
            <p:spPr>
              <a:xfrm rot="-5807687">
                <a:off x="1953648" y="590196"/>
                <a:ext cx="17867" cy="8607"/>
              </a:xfrm>
              <a:custGeom>
                <a:avLst/>
                <a:gdLst/>
                <a:ahLst/>
                <a:cxnLst/>
                <a:rect l="l" t="t" r="r" b="b"/>
                <a:pathLst>
                  <a:path w="274" h="132" extrusionOk="0">
                    <a:moveTo>
                      <a:pt x="98" y="0"/>
                    </a:moveTo>
                    <a:cubicBezTo>
                      <a:pt x="64" y="37"/>
                      <a:pt x="34" y="74"/>
                      <a:pt x="0" y="115"/>
                    </a:cubicBezTo>
                    <a:cubicBezTo>
                      <a:pt x="14" y="118"/>
                      <a:pt x="31" y="125"/>
                      <a:pt x="44" y="132"/>
                    </a:cubicBezTo>
                    <a:lnTo>
                      <a:pt x="64" y="132"/>
                    </a:lnTo>
                    <a:cubicBezTo>
                      <a:pt x="132" y="132"/>
                      <a:pt x="273" y="68"/>
                      <a:pt x="210" y="45"/>
                    </a:cubicBezTo>
                    <a:cubicBezTo>
                      <a:pt x="172" y="31"/>
                      <a:pt x="135" y="14"/>
                      <a:pt x="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813;p24">
              <a:extLst>
                <a:ext uri="{FF2B5EF4-FFF2-40B4-BE49-F238E27FC236}">
                  <a16:creationId xmlns:a16="http://schemas.microsoft.com/office/drawing/2014/main" id="{CDE7C32A-AB6D-4E47-B8F6-6C2935194FE2}"/>
                </a:ext>
              </a:extLst>
            </p:cNvPr>
            <p:cNvSpPr/>
            <p:nvPr/>
          </p:nvSpPr>
          <p:spPr>
            <a:xfrm rot="-2531521">
              <a:off x="7688316" y="546343"/>
              <a:ext cx="771045" cy="514003"/>
            </a:xfrm>
            <a:custGeom>
              <a:avLst/>
              <a:gdLst/>
              <a:ahLst/>
              <a:cxnLst/>
              <a:rect l="l" t="t" r="r" b="b"/>
              <a:pathLst>
                <a:path w="83794" h="55826" extrusionOk="0">
                  <a:moveTo>
                    <a:pt x="37238" y="13816"/>
                  </a:moveTo>
                  <a:cubicBezTo>
                    <a:pt x="38325" y="15829"/>
                    <a:pt x="38913" y="18072"/>
                    <a:pt x="38670" y="20443"/>
                  </a:cubicBezTo>
                  <a:cubicBezTo>
                    <a:pt x="38409" y="22994"/>
                    <a:pt x="37026" y="25444"/>
                    <a:pt x="34552" y="26391"/>
                  </a:cubicBezTo>
                  <a:cubicBezTo>
                    <a:pt x="33866" y="26654"/>
                    <a:pt x="33121" y="26794"/>
                    <a:pt x="32383" y="26794"/>
                  </a:cubicBezTo>
                  <a:cubicBezTo>
                    <a:pt x="30835" y="26794"/>
                    <a:pt x="29321" y="26178"/>
                    <a:pt x="28460" y="24787"/>
                  </a:cubicBezTo>
                  <a:cubicBezTo>
                    <a:pt x="27235" y="22812"/>
                    <a:pt x="27702" y="20095"/>
                    <a:pt x="28953" y="18251"/>
                  </a:cubicBezTo>
                  <a:cubicBezTo>
                    <a:pt x="30415" y="16096"/>
                    <a:pt x="32966" y="14909"/>
                    <a:pt x="35402" y="14243"/>
                  </a:cubicBezTo>
                  <a:cubicBezTo>
                    <a:pt x="36004" y="14077"/>
                    <a:pt x="36616" y="13938"/>
                    <a:pt x="37238" y="13816"/>
                  </a:cubicBezTo>
                  <a:close/>
                  <a:moveTo>
                    <a:pt x="12461" y="1"/>
                  </a:moveTo>
                  <a:cubicBezTo>
                    <a:pt x="8464" y="1"/>
                    <a:pt x="4467" y="649"/>
                    <a:pt x="669" y="1915"/>
                  </a:cubicBezTo>
                  <a:cubicBezTo>
                    <a:pt x="1" y="2136"/>
                    <a:pt x="193" y="3112"/>
                    <a:pt x="799" y="3112"/>
                  </a:cubicBezTo>
                  <a:cubicBezTo>
                    <a:pt x="859" y="3112"/>
                    <a:pt x="923" y="3103"/>
                    <a:pt x="990" y="3082"/>
                  </a:cubicBezTo>
                  <a:cubicBezTo>
                    <a:pt x="4430" y="2021"/>
                    <a:pt x="8079" y="1482"/>
                    <a:pt x="11738" y="1482"/>
                  </a:cubicBezTo>
                  <a:cubicBezTo>
                    <a:pt x="18905" y="1482"/>
                    <a:pt x="26110" y="3548"/>
                    <a:pt x="31850" y="7801"/>
                  </a:cubicBezTo>
                  <a:cubicBezTo>
                    <a:pt x="33392" y="8945"/>
                    <a:pt x="34847" y="10335"/>
                    <a:pt x="36020" y="11915"/>
                  </a:cubicBezTo>
                  <a:cubicBezTo>
                    <a:pt x="33030" y="12578"/>
                    <a:pt x="30205" y="13833"/>
                    <a:pt x="28189" y="15988"/>
                  </a:cubicBezTo>
                  <a:cubicBezTo>
                    <a:pt x="25256" y="19124"/>
                    <a:pt x="24559" y="24960"/>
                    <a:pt x="28474" y="27656"/>
                  </a:cubicBezTo>
                  <a:cubicBezTo>
                    <a:pt x="29640" y="28459"/>
                    <a:pt x="30941" y="28817"/>
                    <a:pt x="32243" y="28817"/>
                  </a:cubicBezTo>
                  <a:cubicBezTo>
                    <a:pt x="35279" y="28817"/>
                    <a:pt x="38315" y="26867"/>
                    <a:pt x="39627" y="24064"/>
                  </a:cubicBezTo>
                  <a:cubicBezTo>
                    <a:pt x="41241" y="20626"/>
                    <a:pt x="40734" y="16810"/>
                    <a:pt x="39119" y="13518"/>
                  </a:cubicBezTo>
                  <a:cubicBezTo>
                    <a:pt x="40178" y="13390"/>
                    <a:pt x="41251" y="13323"/>
                    <a:pt x="42324" y="13323"/>
                  </a:cubicBezTo>
                  <a:cubicBezTo>
                    <a:pt x="45706" y="13323"/>
                    <a:pt x="49095" y="13982"/>
                    <a:pt x="52076" y="15423"/>
                  </a:cubicBezTo>
                  <a:cubicBezTo>
                    <a:pt x="56559" y="17592"/>
                    <a:pt x="60128" y="21486"/>
                    <a:pt x="61275" y="26394"/>
                  </a:cubicBezTo>
                  <a:cubicBezTo>
                    <a:pt x="62513" y="31692"/>
                    <a:pt x="61329" y="37217"/>
                    <a:pt x="62158" y="42568"/>
                  </a:cubicBezTo>
                  <a:cubicBezTo>
                    <a:pt x="62899" y="47382"/>
                    <a:pt x="65530" y="51479"/>
                    <a:pt x="69834" y="53841"/>
                  </a:cubicBezTo>
                  <a:cubicBezTo>
                    <a:pt x="72145" y="55108"/>
                    <a:pt x="74752" y="55826"/>
                    <a:pt x="77350" y="55826"/>
                  </a:cubicBezTo>
                  <a:cubicBezTo>
                    <a:pt x="79231" y="55826"/>
                    <a:pt x="81107" y="55449"/>
                    <a:pt x="82862" y="54632"/>
                  </a:cubicBezTo>
                  <a:cubicBezTo>
                    <a:pt x="83793" y="54199"/>
                    <a:pt x="83280" y="52760"/>
                    <a:pt x="82374" y="52760"/>
                  </a:cubicBezTo>
                  <a:cubicBezTo>
                    <a:pt x="82283" y="52760"/>
                    <a:pt x="82188" y="52774"/>
                    <a:pt x="82090" y="52806"/>
                  </a:cubicBezTo>
                  <a:cubicBezTo>
                    <a:pt x="80597" y="53284"/>
                    <a:pt x="79052" y="53524"/>
                    <a:pt x="77517" y="53524"/>
                  </a:cubicBezTo>
                  <a:cubicBezTo>
                    <a:pt x="74177" y="53524"/>
                    <a:pt x="70890" y="52385"/>
                    <a:pt x="68314" y="50078"/>
                  </a:cubicBezTo>
                  <a:cubicBezTo>
                    <a:pt x="63582" y="45839"/>
                    <a:pt x="63930" y="39463"/>
                    <a:pt x="63958" y="33637"/>
                  </a:cubicBezTo>
                  <a:cubicBezTo>
                    <a:pt x="63988" y="27941"/>
                    <a:pt x="63176" y="22541"/>
                    <a:pt x="59221" y="18173"/>
                  </a:cubicBezTo>
                  <a:cubicBezTo>
                    <a:pt x="55331" y="13877"/>
                    <a:pt x="49722" y="11692"/>
                    <a:pt x="44011" y="11353"/>
                  </a:cubicBezTo>
                  <a:cubicBezTo>
                    <a:pt x="43380" y="11316"/>
                    <a:pt x="42729" y="11296"/>
                    <a:pt x="42065" y="11296"/>
                  </a:cubicBezTo>
                  <a:cubicBezTo>
                    <a:pt x="40740" y="11296"/>
                    <a:pt x="39363" y="11376"/>
                    <a:pt x="37993" y="11563"/>
                  </a:cubicBezTo>
                  <a:cubicBezTo>
                    <a:pt x="37628" y="11019"/>
                    <a:pt x="37235" y="10491"/>
                    <a:pt x="36816" y="9997"/>
                  </a:cubicBezTo>
                  <a:cubicBezTo>
                    <a:pt x="32783" y="5203"/>
                    <a:pt x="26552" y="2280"/>
                    <a:pt x="20540" y="907"/>
                  </a:cubicBezTo>
                  <a:cubicBezTo>
                    <a:pt x="17888" y="300"/>
                    <a:pt x="15175" y="1"/>
                    <a:pt x="124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814;p24">
              <a:extLst>
                <a:ext uri="{FF2B5EF4-FFF2-40B4-BE49-F238E27FC236}">
                  <a16:creationId xmlns:a16="http://schemas.microsoft.com/office/drawing/2014/main" id="{28989F51-6545-475D-9CC1-1E4DAABBAE7C}"/>
                </a:ext>
              </a:extLst>
            </p:cNvPr>
            <p:cNvGrpSpPr/>
            <p:nvPr/>
          </p:nvGrpSpPr>
          <p:grpSpPr>
            <a:xfrm>
              <a:off x="7870417" y="353878"/>
              <a:ext cx="1209270" cy="1239864"/>
              <a:chOff x="8208314" y="333530"/>
              <a:chExt cx="848194" cy="869653"/>
            </a:xfrm>
          </p:grpSpPr>
          <p:sp>
            <p:nvSpPr>
              <p:cNvPr id="55" name="Google Shape;815;p24">
                <a:extLst>
                  <a:ext uri="{FF2B5EF4-FFF2-40B4-BE49-F238E27FC236}">
                    <a16:creationId xmlns:a16="http://schemas.microsoft.com/office/drawing/2014/main" id="{7F00A3C8-B93D-45AC-9FE3-F57C2B564465}"/>
                  </a:ext>
                </a:extLst>
              </p:cNvPr>
              <p:cNvSpPr/>
              <p:nvPr/>
            </p:nvSpPr>
            <p:spPr>
              <a:xfrm rot="-2333254">
                <a:off x="8257683" y="522037"/>
                <a:ext cx="749456" cy="421846"/>
              </a:xfrm>
              <a:custGeom>
                <a:avLst/>
                <a:gdLst/>
                <a:ahLst/>
                <a:cxnLst/>
                <a:rect l="l" t="t" r="r" b="b"/>
                <a:pathLst>
                  <a:path w="7794" h="4387" extrusionOk="0">
                    <a:moveTo>
                      <a:pt x="61" y="3582"/>
                    </a:moveTo>
                    <a:cubicBezTo>
                      <a:pt x="1122" y="4387"/>
                      <a:pt x="2704" y="3939"/>
                      <a:pt x="3838" y="3508"/>
                    </a:cubicBezTo>
                    <a:cubicBezTo>
                      <a:pt x="5535" y="2869"/>
                      <a:pt x="6972" y="1724"/>
                      <a:pt x="7760" y="67"/>
                    </a:cubicBezTo>
                    <a:cubicBezTo>
                      <a:pt x="7794" y="0"/>
                      <a:pt x="7659" y="4"/>
                      <a:pt x="7635" y="55"/>
                    </a:cubicBezTo>
                    <a:cubicBezTo>
                      <a:pt x="6895" y="1603"/>
                      <a:pt x="5582" y="2701"/>
                      <a:pt x="4007" y="3344"/>
                    </a:cubicBezTo>
                    <a:cubicBezTo>
                      <a:pt x="2872" y="3804"/>
                      <a:pt x="1232" y="4316"/>
                      <a:pt x="162" y="3508"/>
                    </a:cubicBezTo>
                    <a:cubicBezTo>
                      <a:pt x="118" y="3471"/>
                      <a:pt x="0" y="3538"/>
                      <a:pt x="61" y="358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16;p24">
                <a:extLst>
                  <a:ext uri="{FF2B5EF4-FFF2-40B4-BE49-F238E27FC236}">
                    <a16:creationId xmlns:a16="http://schemas.microsoft.com/office/drawing/2014/main" id="{6C5484A6-8674-4D85-833B-54747C8CDF7F}"/>
                  </a:ext>
                </a:extLst>
              </p:cNvPr>
              <p:cNvSpPr/>
              <p:nvPr/>
            </p:nvSpPr>
            <p:spPr>
              <a:xfrm rot="-2333254">
                <a:off x="8488239" y="910985"/>
                <a:ext cx="124140" cy="82888"/>
              </a:xfrm>
              <a:custGeom>
                <a:avLst/>
                <a:gdLst/>
                <a:ahLst/>
                <a:cxnLst/>
                <a:rect l="l" t="t" r="r" b="b"/>
                <a:pathLst>
                  <a:path w="1291" h="862" extrusionOk="0">
                    <a:moveTo>
                      <a:pt x="32" y="94"/>
                    </a:moveTo>
                    <a:cubicBezTo>
                      <a:pt x="250" y="468"/>
                      <a:pt x="718" y="812"/>
                      <a:pt x="1152" y="855"/>
                    </a:cubicBezTo>
                    <a:cubicBezTo>
                      <a:pt x="1206" y="862"/>
                      <a:pt x="1290" y="785"/>
                      <a:pt x="1200" y="774"/>
                    </a:cubicBezTo>
                    <a:cubicBezTo>
                      <a:pt x="799" y="734"/>
                      <a:pt x="355" y="387"/>
                      <a:pt x="153" y="41"/>
                    </a:cubicBezTo>
                    <a:cubicBezTo>
                      <a:pt x="129" y="0"/>
                      <a:pt x="1" y="44"/>
                      <a:pt x="32" y="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17;p24">
                <a:extLst>
                  <a:ext uri="{FF2B5EF4-FFF2-40B4-BE49-F238E27FC236}">
                    <a16:creationId xmlns:a16="http://schemas.microsoft.com/office/drawing/2014/main" id="{92EC161C-9388-4CDE-8EC9-94E5C6587E67}"/>
                  </a:ext>
                </a:extLst>
              </p:cNvPr>
              <p:cNvSpPr/>
              <p:nvPr/>
            </p:nvSpPr>
            <p:spPr>
              <a:xfrm rot="-2333254">
                <a:off x="8461855" y="1037078"/>
                <a:ext cx="130487" cy="75196"/>
              </a:xfrm>
              <a:custGeom>
                <a:avLst/>
                <a:gdLst/>
                <a:ahLst/>
                <a:cxnLst/>
                <a:rect l="l" t="t" r="r" b="b"/>
                <a:pathLst>
                  <a:path w="1357" h="782" extrusionOk="0">
                    <a:moveTo>
                      <a:pt x="91" y="771"/>
                    </a:moveTo>
                    <a:cubicBezTo>
                      <a:pt x="603" y="711"/>
                      <a:pt x="929" y="395"/>
                      <a:pt x="1296" y="65"/>
                    </a:cubicBezTo>
                    <a:cubicBezTo>
                      <a:pt x="1357" y="11"/>
                      <a:pt x="1226" y="1"/>
                      <a:pt x="1189" y="35"/>
                    </a:cubicBezTo>
                    <a:cubicBezTo>
                      <a:pt x="858" y="331"/>
                      <a:pt x="566" y="634"/>
                      <a:pt x="108" y="687"/>
                    </a:cubicBezTo>
                    <a:cubicBezTo>
                      <a:pt x="37" y="698"/>
                      <a:pt x="0" y="782"/>
                      <a:pt x="91" y="77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18;p24">
                <a:extLst>
                  <a:ext uri="{FF2B5EF4-FFF2-40B4-BE49-F238E27FC236}">
                    <a16:creationId xmlns:a16="http://schemas.microsoft.com/office/drawing/2014/main" id="{B8F352F9-3729-4468-BF45-7F236FC082AD}"/>
                  </a:ext>
                </a:extLst>
              </p:cNvPr>
              <p:cNvSpPr/>
              <p:nvPr/>
            </p:nvSpPr>
            <p:spPr>
              <a:xfrm rot="-2333254">
                <a:off x="8377307" y="1033628"/>
                <a:ext cx="89812" cy="85004"/>
              </a:xfrm>
              <a:custGeom>
                <a:avLst/>
                <a:gdLst/>
                <a:ahLst/>
                <a:cxnLst/>
                <a:rect l="l" t="t" r="r" b="b"/>
                <a:pathLst>
                  <a:path w="934" h="884" extrusionOk="0">
                    <a:moveTo>
                      <a:pt x="361" y="15"/>
                    </a:moveTo>
                    <a:cubicBezTo>
                      <a:pt x="223" y="32"/>
                      <a:pt x="31" y="183"/>
                      <a:pt x="11" y="348"/>
                    </a:cubicBezTo>
                    <a:cubicBezTo>
                      <a:pt x="1" y="439"/>
                      <a:pt x="4" y="533"/>
                      <a:pt x="44" y="611"/>
                    </a:cubicBezTo>
                    <a:cubicBezTo>
                      <a:pt x="71" y="661"/>
                      <a:pt x="112" y="701"/>
                      <a:pt x="152" y="732"/>
                    </a:cubicBezTo>
                    <a:cubicBezTo>
                      <a:pt x="361" y="883"/>
                      <a:pt x="644" y="856"/>
                      <a:pt x="818" y="661"/>
                    </a:cubicBezTo>
                    <a:cubicBezTo>
                      <a:pt x="879" y="594"/>
                      <a:pt x="930" y="503"/>
                      <a:pt x="930" y="402"/>
                    </a:cubicBezTo>
                    <a:cubicBezTo>
                      <a:pt x="933" y="254"/>
                      <a:pt x="832" y="122"/>
                      <a:pt x="722" y="65"/>
                    </a:cubicBezTo>
                    <a:cubicBezTo>
                      <a:pt x="607" y="8"/>
                      <a:pt x="495" y="1"/>
                      <a:pt x="361" y="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19;p24">
                <a:extLst>
                  <a:ext uri="{FF2B5EF4-FFF2-40B4-BE49-F238E27FC236}">
                    <a16:creationId xmlns:a16="http://schemas.microsoft.com/office/drawing/2014/main" id="{B73692FE-7E7C-4300-BDB6-51EEEDA91757}"/>
                  </a:ext>
                </a:extLst>
              </p:cNvPr>
              <p:cNvSpPr/>
              <p:nvPr/>
            </p:nvSpPr>
            <p:spPr>
              <a:xfrm rot="-2333254">
                <a:off x="8486467" y="1099462"/>
                <a:ext cx="89908" cy="84908"/>
              </a:xfrm>
              <a:custGeom>
                <a:avLst/>
                <a:gdLst/>
                <a:ahLst/>
                <a:cxnLst/>
                <a:rect l="l" t="t" r="r" b="b"/>
                <a:pathLst>
                  <a:path w="935" h="883" extrusionOk="0">
                    <a:moveTo>
                      <a:pt x="361" y="14"/>
                    </a:moveTo>
                    <a:cubicBezTo>
                      <a:pt x="223" y="31"/>
                      <a:pt x="32" y="182"/>
                      <a:pt x="11" y="350"/>
                    </a:cubicBezTo>
                    <a:cubicBezTo>
                      <a:pt x="1" y="439"/>
                      <a:pt x="5" y="536"/>
                      <a:pt x="45" y="613"/>
                    </a:cubicBezTo>
                    <a:cubicBezTo>
                      <a:pt x="72" y="664"/>
                      <a:pt x="112" y="701"/>
                      <a:pt x="153" y="731"/>
                    </a:cubicBezTo>
                    <a:cubicBezTo>
                      <a:pt x="361" y="883"/>
                      <a:pt x="644" y="855"/>
                      <a:pt x="819" y="661"/>
                    </a:cubicBezTo>
                    <a:cubicBezTo>
                      <a:pt x="880" y="597"/>
                      <a:pt x="927" y="506"/>
                      <a:pt x="930" y="401"/>
                    </a:cubicBezTo>
                    <a:cubicBezTo>
                      <a:pt x="934" y="254"/>
                      <a:pt x="833" y="122"/>
                      <a:pt x="718" y="64"/>
                    </a:cubicBezTo>
                    <a:cubicBezTo>
                      <a:pt x="607" y="7"/>
                      <a:pt x="496" y="1"/>
                      <a:pt x="361" y="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20;p24">
                <a:extLst>
                  <a:ext uri="{FF2B5EF4-FFF2-40B4-BE49-F238E27FC236}">
                    <a16:creationId xmlns:a16="http://schemas.microsoft.com/office/drawing/2014/main" id="{5DCE6182-12F2-4833-A7B2-38370CC1B265}"/>
                  </a:ext>
                </a:extLst>
              </p:cNvPr>
              <p:cNvSpPr/>
              <p:nvPr/>
            </p:nvSpPr>
            <p:spPr>
              <a:xfrm rot="-2333254">
                <a:off x="8426468" y="912576"/>
                <a:ext cx="89716" cy="84811"/>
              </a:xfrm>
              <a:custGeom>
                <a:avLst/>
                <a:gdLst/>
                <a:ahLst/>
                <a:cxnLst/>
                <a:rect l="l" t="t" r="r" b="b"/>
                <a:pathLst>
                  <a:path w="933" h="882" extrusionOk="0">
                    <a:moveTo>
                      <a:pt x="361" y="13"/>
                    </a:moveTo>
                    <a:cubicBezTo>
                      <a:pt x="222" y="30"/>
                      <a:pt x="30" y="179"/>
                      <a:pt x="10" y="347"/>
                    </a:cubicBezTo>
                    <a:cubicBezTo>
                      <a:pt x="0" y="434"/>
                      <a:pt x="4" y="532"/>
                      <a:pt x="44" y="610"/>
                    </a:cubicBezTo>
                    <a:cubicBezTo>
                      <a:pt x="71" y="660"/>
                      <a:pt x="111" y="700"/>
                      <a:pt x="151" y="731"/>
                    </a:cubicBezTo>
                    <a:cubicBezTo>
                      <a:pt x="361" y="882"/>
                      <a:pt x="643" y="852"/>
                      <a:pt x="818" y="660"/>
                    </a:cubicBezTo>
                    <a:cubicBezTo>
                      <a:pt x="879" y="593"/>
                      <a:pt x="929" y="502"/>
                      <a:pt x="929" y="401"/>
                    </a:cubicBezTo>
                    <a:cubicBezTo>
                      <a:pt x="933" y="253"/>
                      <a:pt x="832" y="122"/>
                      <a:pt x="720" y="64"/>
                    </a:cubicBezTo>
                    <a:cubicBezTo>
                      <a:pt x="606" y="7"/>
                      <a:pt x="495" y="1"/>
                      <a:pt x="361"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821;p24">
              <a:extLst>
                <a:ext uri="{FF2B5EF4-FFF2-40B4-BE49-F238E27FC236}">
                  <a16:creationId xmlns:a16="http://schemas.microsoft.com/office/drawing/2014/main" id="{BD138DEA-AE71-47DB-9A6A-3E8EA3DC7085}"/>
                </a:ext>
              </a:extLst>
            </p:cNvPr>
            <p:cNvGrpSpPr/>
            <p:nvPr/>
          </p:nvGrpSpPr>
          <p:grpSpPr>
            <a:xfrm>
              <a:off x="7459749" y="-203650"/>
              <a:ext cx="1028938" cy="865156"/>
              <a:chOff x="7947574" y="-55882"/>
              <a:chExt cx="721707" cy="606829"/>
            </a:xfrm>
          </p:grpSpPr>
          <p:sp>
            <p:nvSpPr>
              <p:cNvPr id="49" name="Google Shape;822;p24">
                <a:extLst>
                  <a:ext uri="{FF2B5EF4-FFF2-40B4-BE49-F238E27FC236}">
                    <a16:creationId xmlns:a16="http://schemas.microsoft.com/office/drawing/2014/main" id="{D41D07FC-58F0-4D83-9F0E-3404424EC006}"/>
                  </a:ext>
                </a:extLst>
              </p:cNvPr>
              <p:cNvSpPr/>
              <p:nvPr/>
            </p:nvSpPr>
            <p:spPr>
              <a:xfrm rot="-2333254">
                <a:off x="8006180" y="123007"/>
                <a:ext cx="657818" cy="249050"/>
              </a:xfrm>
              <a:custGeom>
                <a:avLst/>
                <a:gdLst/>
                <a:ahLst/>
                <a:cxnLst/>
                <a:rect l="l" t="t" r="r" b="b"/>
                <a:pathLst>
                  <a:path w="6841" h="2590" extrusionOk="0">
                    <a:moveTo>
                      <a:pt x="17" y="95"/>
                    </a:moveTo>
                    <a:cubicBezTo>
                      <a:pt x="279" y="1172"/>
                      <a:pt x="1491" y="1731"/>
                      <a:pt x="2451" y="2067"/>
                    </a:cubicBezTo>
                    <a:cubicBezTo>
                      <a:pt x="3871" y="2566"/>
                      <a:pt x="5366" y="2589"/>
                      <a:pt x="6760" y="1983"/>
                    </a:cubicBezTo>
                    <a:cubicBezTo>
                      <a:pt x="6841" y="1946"/>
                      <a:pt x="6767" y="1876"/>
                      <a:pt x="6699" y="1906"/>
                    </a:cubicBezTo>
                    <a:cubicBezTo>
                      <a:pt x="5299" y="2515"/>
                      <a:pt x="3801" y="2454"/>
                      <a:pt x="2387" y="1929"/>
                    </a:cubicBezTo>
                    <a:cubicBezTo>
                      <a:pt x="1491" y="1593"/>
                      <a:pt x="394" y="1068"/>
                      <a:pt x="148" y="61"/>
                    </a:cubicBezTo>
                    <a:cubicBezTo>
                      <a:pt x="135" y="0"/>
                      <a:pt x="1" y="34"/>
                      <a:pt x="17" y="9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23;p24">
                <a:extLst>
                  <a:ext uri="{FF2B5EF4-FFF2-40B4-BE49-F238E27FC236}">
                    <a16:creationId xmlns:a16="http://schemas.microsoft.com/office/drawing/2014/main" id="{77983E64-D9E9-44C8-A107-B56728BFD4F8}"/>
                  </a:ext>
                </a:extLst>
              </p:cNvPr>
              <p:cNvSpPr/>
              <p:nvPr/>
            </p:nvSpPr>
            <p:spPr>
              <a:xfrm rot="-2333254">
                <a:off x="8120724" y="297138"/>
                <a:ext cx="47983" cy="113370"/>
              </a:xfrm>
              <a:custGeom>
                <a:avLst/>
                <a:gdLst/>
                <a:ahLst/>
                <a:cxnLst/>
                <a:rect l="l" t="t" r="r" b="b"/>
                <a:pathLst>
                  <a:path w="499" h="1179" extrusionOk="0">
                    <a:moveTo>
                      <a:pt x="47" y="71"/>
                    </a:moveTo>
                    <a:cubicBezTo>
                      <a:pt x="0" y="428"/>
                      <a:pt x="84" y="872"/>
                      <a:pt x="337" y="1141"/>
                    </a:cubicBezTo>
                    <a:cubicBezTo>
                      <a:pt x="370" y="1179"/>
                      <a:pt x="499" y="1128"/>
                      <a:pt x="458" y="1088"/>
                    </a:cubicBezTo>
                    <a:cubicBezTo>
                      <a:pt x="219" y="832"/>
                      <a:pt x="135" y="398"/>
                      <a:pt x="182" y="55"/>
                    </a:cubicBezTo>
                    <a:cubicBezTo>
                      <a:pt x="188" y="1"/>
                      <a:pt x="54" y="21"/>
                      <a:pt x="47" y="7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24;p24">
                <a:extLst>
                  <a:ext uri="{FF2B5EF4-FFF2-40B4-BE49-F238E27FC236}">
                    <a16:creationId xmlns:a16="http://schemas.microsoft.com/office/drawing/2014/main" id="{D00A52A4-DF28-4DF1-B8A3-0650D3BFA9A4}"/>
                  </a:ext>
                </a:extLst>
              </p:cNvPr>
              <p:cNvSpPr/>
              <p:nvPr/>
            </p:nvSpPr>
            <p:spPr>
              <a:xfrm rot="-2333254">
                <a:off x="8003427" y="402498"/>
                <a:ext cx="124429" cy="31444"/>
              </a:xfrm>
              <a:custGeom>
                <a:avLst/>
                <a:gdLst/>
                <a:ahLst/>
                <a:cxnLst/>
                <a:rect l="l" t="t" r="r" b="b"/>
                <a:pathLst>
                  <a:path w="1294" h="327" extrusionOk="0">
                    <a:moveTo>
                      <a:pt x="58" y="95"/>
                    </a:moveTo>
                    <a:cubicBezTo>
                      <a:pt x="408" y="327"/>
                      <a:pt x="785" y="297"/>
                      <a:pt x="1189" y="286"/>
                    </a:cubicBezTo>
                    <a:cubicBezTo>
                      <a:pt x="1256" y="283"/>
                      <a:pt x="1293" y="199"/>
                      <a:pt x="1202" y="202"/>
                    </a:cubicBezTo>
                    <a:cubicBezTo>
                      <a:pt x="832" y="213"/>
                      <a:pt x="485" y="239"/>
                      <a:pt x="162" y="28"/>
                    </a:cubicBezTo>
                    <a:cubicBezTo>
                      <a:pt x="122" y="0"/>
                      <a:pt x="1" y="58"/>
                      <a:pt x="58" y="9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25;p24">
                <a:extLst>
                  <a:ext uri="{FF2B5EF4-FFF2-40B4-BE49-F238E27FC236}">
                    <a16:creationId xmlns:a16="http://schemas.microsoft.com/office/drawing/2014/main" id="{4322F281-73CC-486A-8B3A-EAC8F8D5614D}"/>
                  </a:ext>
                </a:extLst>
              </p:cNvPr>
              <p:cNvSpPr/>
              <p:nvPr/>
            </p:nvSpPr>
            <p:spPr>
              <a:xfrm rot="-2333254">
                <a:off x="7962147" y="323074"/>
                <a:ext cx="74138" cy="72599"/>
              </a:xfrm>
              <a:custGeom>
                <a:avLst/>
                <a:gdLst/>
                <a:ahLst/>
                <a:cxnLst/>
                <a:rect l="l" t="t" r="r" b="b"/>
                <a:pathLst>
                  <a:path w="771" h="755" extrusionOk="0">
                    <a:moveTo>
                      <a:pt x="529" y="71"/>
                    </a:moveTo>
                    <a:cubicBezTo>
                      <a:pt x="435" y="7"/>
                      <a:pt x="233" y="0"/>
                      <a:pt x="132" y="94"/>
                    </a:cubicBezTo>
                    <a:cubicBezTo>
                      <a:pt x="78" y="145"/>
                      <a:pt x="27" y="209"/>
                      <a:pt x="11" y="279"/>
                    </a:cubicBezTo>
                    <a:cubicBezTo>
                      <a:pt x="0" y="324"/>
                      <a:pt x="7" y="370"/>
                      <a:pt x="17" y="411"/>
                    </a:cubicBezTo>
                    <a:cubicBezTo>
                      <a:pt x="67" y="619"/>
                      <a:pt x="260" y="754"/>
                      <a:pt x="471" y="723"/>
                    </a:cubicBezTo>
                    <a:cubicBezTo>
                      <a:pt x="546" y="714"/>
                      <a:pt x="626" y="683"/>
                      <a:pt x="684" y="619"/>
                    </a:cubicBezTo>
                    <a:cubicBezTo>
                      <a:pt x="761" y="529"/>
                      <a:pt x="771" y="391"/>
                      <a:pt x="731" y="296"/>
                    </a:cubicBezTo>
                    <a:cubicBezTo>
                      <a:pt x="690" y="198"/>
                      <a:pt x="623" y="135"/>
                      <a:pt x="529" y="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26;p24">
                <a:extLst>
                  <a:ext uri="{FF2B5EF4-FFF2-40B4-BE49-F238E27FC236}">
                    <a16:creationId xmlns:a16="http://schemas.microsoft.com/office/drawing/2014/main" id="{E710A7FC-D988-4E78-B6C7-DBF958576CF8}"/>
                  </a:ext>
                </a:extLst>
              </p:cNvPr>
              <p:cNvSpPr/>
              <p:nvPr/>
            </p:nvSpPr>
            <p:spPr>
              <a:xfrm rot="-2333254">
                <a:off x="7995588" y="422828"/>
                <a:ext cx="74234" cy="72696"/>
              </a:xfrm>
              <a:custGeom>
                <a:avLst/>
                <a:gdLst/>
                <a:ahLst/>
                <a:cxnLst/>
                <a:rect l="l" t="t" r="r" b="b"/>
                <a:pathLst>
                  <a:path w="772" h="756" extrusionOk="0">
                    <a:moveTo>
                      <a:pt x="529" y="75"/>
                    </a:moveTo>
                    <a:cubicBezTo>
                      <a:pt x="435" y="11"/>
                      <a:pt x="233" y="0"/>
                      <a:pt x="132" y="98"/>
                    </a:cubicBezTo>
                    <a:cubicBezTo>
                      <a:pt x="78" y="149"/>
                      <a:pt x="28" y="210"/>
                      <a:pt x="11" y="280"/>
                    </a:cubicBezTo>
                    <a:cubicBezTo>
                      <a:pt x="1" y="328"/>
                      <a:pt x="4" y="371"/>
                      <a:pt x="14" y="415"/>
                    </a:cubicBezTo>
                    <a:cubicBezTo>
                      <a:pt x="64" y="623"/>
                      <a:pt x="260" y="755"/>
                      <a:pt x="472" y="728"/>
                    </a:cubicBezTo>
                    <a:cubicBezTo>
                      <a:pt x="546" y="718"/>
                      <a:pt x="627" y="687"/>
                      <a:pt x="681" y="623"/>
                    </a:cubicBezTo>
                    <a:cubicBezTo>
                      <a:pt x="762" y="533"/>
                      <a:pt x="771" y="395"/>
                      <a:pt x="731" y="297"/>
                    </a:cubicBezTo>
                    <a:cubicBezTo>
                      <a:pt x="687" y="199"/>
                      <a:pt x="624" y="139"/>
                      <a:pt x="529" y="7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27;p24">
                <a:extLst>
                  <a:ext uri="{FF2B5EF4-FFF2-40B4-BE49-F238E27FC236}">
                    <a16:creationId xmlns:a16="http://schemas.microsoft.com/office/drawing/2014/main" id="{4306826C-2381-40BE-A366-BA58DEC0FC9E}"/>
                  </a:ext>
                </a:extLst>
              </p:cNvPr>
              <p:cNvSpPr/>
              <p:nvPr/>
            </p:nvSpPr>
            <p:spPr>
              <a:xfrm rot="-2333254">
                <a:off x="8057959" y="272703"/>
                <a:ext cx="74234" cy="72696"/>
              </a:xfrm>
              <a:custGeom>
                <a:avLst/>
                <a:gdLst/>
                <a:ahLst/>
                <a:cxnLst/>
                <a:rect l="l" t="t" r="r" b="b"/>
                <a:pathLst>
                  <a:path w="772" h="756" extrusionOk="0">
                    <a:moveTo>
                      <a:pt x="529" y="75"/>
                    </a:moveTo>
                    <a:cubicBezTo>
                      <a:pt x="434" y="11"/>
                      <a:pt x="232" y="1"/>
                      <a:pt x="128" y="98"/>
                    </a:cubicBezTo>
                    <a:cubicBezTo>
                      <a:pt x="74" y="146"/>
                      <a:pt x="27" y="210"/>
                      <a:pt x="10" y="280"/>
                    </a:cubicBezTo>
                    <a:cubicBezTo>
                      <a:pt x="1" y="328"/>
                      <a:pt x="4" y="371"/>
                      <a:pt x="14" y="415"/>
                    </a:cubicBezTo>
                    <a:cubicBezTo>
                      <a:pt x="64" y="623"/>
                      <a:pt x="260" y="755"/>
                      <a:pt x="472" y="724"/>
                    </a:cubicBezTo>
                    <a:cubicBezTo>
                      <a:pt x="546" y="718"/>
                      <a:pt x="627" y="684"/>
                      <a:pt x="680" y="623"/>
                    </a:cubicBezTo>
                    <a:cubicBezTo>
                      <a:pt x="761" y="530"/>
                      <a:pt x="771" y="395"/>
                      <a:pt x="728" y="297"/>
                    </a:cubicBezTo>
                    <a:cubicBezTo>
                      <a:pt x="687" y="199"/>
                      <a:pt x="624" y="135"/>
                      <a:pt x="529" y="7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828;p24">
              <a:extLst>
                <a:ext uri="{FF2B5EF4-FFF2-40B4-BE49-F238E27FC236}">
                  <a16:creationId xmlns:a16="http://schemas.microsoft.com/office/drawing/2014/main" id="{2C4ED476-DE4E-42FF-BD65-2199C28E3661}"/>
                </a:ext>
              </a:extLst>
            </p:cNvPr>
            <p:cNvGrpSpPr/>
            <p:nvPr/>
          </p:nvGrpSpPr>
          <p:grpSpPr>
            <a:xfrm rot="-1410279">
              <a:off x="7567779" y="-611759"/>
              <a:ext cx="1305254" cy="1451132"/>
              <a:chOff x="3804957" y="83162"/>
              <a:chExt cx="915523" cy="1017843"/>
            </a:xfrm>
          </p:grpSpPr>
          <p:sp>
            <p:nvSpPr>
              <p:cNvPr id="33" name="Google Shape;829;p24">
                <a:extLst>
                  <a:ext uri="{FF2B5EF4-FFF2-40B4-BE49-F238E27FC236}">
                    <a16:creationId xmlns:a16="http://schemas.microsoft.com/office/drawing/2014/main" id="{4E0486BE-9BD6-4808-82D0-32FE718FCD5B}"/>
                  </a:ext>
                </a:extLst>
              </p:cNvPr>
              <p:cNvSpPr/>
              <p:nvPr/>
            </p:nvSpPr>
            <p:spPr>
              <a:xfrm rot="-5807687">
                <a:off x="3798535" y="186392"/>
                <a:ext cx="928366" cy="811383"/>
              </a:xfrm>
              <a:custGeom>
                <a:avLst/>
                <a:gdLst/>
                <a:ahLst/>
                <a:cxnLst/>
                <a:rect l="l" t="t" r="r" b="b"/>
                <a:pathLst>
                  <a:path w="14237" h="12443" extrusionOk="0">
                    <a:moveTo>
                      <a:pt x="14163" y="7113"/>
                    </a:moveTo>
                    <a:cubicBezTo>
                      <a:pt x="12873" y="8254"/>
                      <a:pt x="11281" y="9059"/>
                      <a:pt x="9595" y="9419"/>
                    </a:cubicBezTo>
                    <a:cubicBezTo>
                      <a:pt x="10524" y="10183"/>
                      <a:pt x="11190" y="11257"/>
                      <a:pt x="11462" y="12429"/>
                    </a:cubicBezTo>
                    <a:cubicBezTo>
                      <a:pt x="10453" y="12442"/>
                      <a:pt x="9422" y="12354"/>
                      <a:pt x="8487" y="11974"/>
                    </a:cubicBezTo>
                    <a:cubicBezTo>
                      <a:pt x="7554" y="11594"/>
                      <a:pt x="6716" y="10887"/>
                      <a:pt x="6366" y="9941"/>
                    </a:cubicBezTo>
                    <a:cubicBezTo>
                      <a:pt x="5353" y="10567"/>
                      <a:pt x="4046" y="10597"/>
                      <a:pt x="2919" y="10210"/>
                    </a:cubicBezTo>
                    <a:cubicBezTo>
                      <a:pt x="1792" y="9826"/>
                      <a:pt x="828" y="9065"/>
                      <a:pt x="0" y="8210"/>
                    </a:cubicBezTo>
                    <a:cubicBezTo>
                      <a:pt x="1013" y="7605"/>
                      <a:pt x="2811" y="6989"/>
                      <a:pt x="3922" y="7379"/>
                    </a:cubicBezTo>
                    <a:cubicBezTo>
                      <a:pt x="3131" y="5783"/>
                      <a:pt x="2542" y="4336"/>
                      <a:pt x="3205" y="2679"/>
                    </a:cubicBezTo>
                    <a:cubicBezTo>
                      <a:pt x="4349" y="3033"/>
                      <a:pt x="5359" y="3821"/>
                      <a:pt x="5979" y="4851"/>
                    </a:cubicBezTo>
                    <a:cubicBezTo>
                      <a:pt x="6470" y="2868"/>
                      <a:pt x="7773" y="1101"/>
                      <a:pt x="9523" y="47"/>
                    </a:cubicBezTo>
                    <a:cubicBezTo>
                      <a:pt x="9604" y="0"/>
                      <a:pt x="10113" y="1969"/>
                      <a:pt x="10137" y="2151"/>
                    </a:cubicBezTo>
                    <a:cubicBezTo>
                      <a:pt x="10311" y="3491"/>
                      <a:pt x="10089" y="4875"/>
                      <a:pt x="9520" y="6116"/>
                    </a:cubicBezTo>
                    <a:cubicBezTo>
                      <a:pt x="9574" y="6002"/>
                      <a:pt x="10483" y="5985"/>
                      <a:pt x="10611" y="5982"/>
                    </a:cubicBezTo>
                    <a:cubicBezTo>
                      <a:pt x="11231" y="5965"/>
                      <a:pt x="11853" y="6100"/>
                      <a:pt x="12449" y="6254"/>
                    </a:cubicBezTo>
                    <a:cubicBezTo>
                      <a:pt x="12607" y="6295"/>
                      <a:pt x="14237" y="7049"/>
                      <a:pt x="14163" y="711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30;p24">
                <a:extLst>
                  <a:ext uri="{FF2B5EF4-FFF2-40B4-BE49-F238E27FC236}">
                    <a16:creationId xmlns:a16="http://schemas.microsoft.com/office/drawing/2014/main" id="{7E2FEF58-F343-4766-87B9-E212B41F099D}"/>
                  </a:ext>
                </a:extLst>
              </p:cNvPr>
              <p:cNvSpPr/>
              <p:nvPr/>
            </p:nvSpPr>
            <p:spPr>
              <a:xfrm rot="-5807687">
                <a:off x="4114074" y="264798"/>
                <a:ext cx="198754" cy="587198"/>
              </a:xfrm>
              <a:custGeom>
                <a:avLst/>
                <a:gdLst/>
                <a:ahLst/>
                <a:cxnLst/>
                <a:rect l="l" t="t" r="r" b="b"/>
                <a:pathLst>
                  <a:path w="3048" h="9005" extrusionOk="0">
                    <a:moveTo>
                      <a:pt x="3011" y="0"/>
                    </a:moveTo>
                    <a:cubicBezTo>
                      <a:pt x="3000" y="0"/>
                      <a:pt x="2987" y="7"/>
                      <a:pt x="2980" y="17"/>
                    </a:cubicBezTo>
                    <a:cubicBezTo>
                      <a:pt x="2431" y="1141"/>
                      <a:pt x="1920" y="2286"/>
                      <a:pt x="1496" y="3467"/>
                    </a:cubicBezTo>
                    <a:cubicBezTo>
                      <a:pt x="1129" y="4484"/>
                      <a:pt x="806" y="5518"/>
                      <a:pt x="533" y="6565"/>
                    </a:cubicBezTo>
                    <a:lnTo>
                      <a:pt x="620" y="6635"/>
                    </a:lnTo>
                    <a:cubicBezTo>
                      <a:pt x="647" y="6655"/>
                      <a:pt x="654" y="6696"/>
                      <a:pt x="630" y="6722"/>
                    </a:cubicBezTo>
                    <a:cubicBezTo>
                      <a:pt x="617" y="6739"/>
                      <a:pt x="600" y="6747"/>
                      <a:pt x="579" y="6747"/>
                    </a:cubicBezTo>
                    <a:cubicBezTo>
                      <a:pt x="567" y="6747"/>
                      <a:pt x="553" y="6743"/>
                      <a:pt x="543" y="6733"/>
                    </a:cubicBezTo>
                    <a:lnTo>
                      <a:pt x="499" y="6699"/>
                    </a:lnTo>
                    <a:lnTo>
                      <a:pt x="408" y="7062"/>
                    </a:lnTo>
                    <a:cubicBezTo>
                      <a:pt x="341" y="7339"/>
                      <a:pt x="281" y="7618"/>
                      <a:pt x="220" y="7894"/>
                    </a:cubicBezTo>
                    <a:cubicBezTo>
                      <a:pt x="247" y="7891"/>
                      <a:pt x="273" y="7884"/>
                      <a:pt x="301" y="7881"/>
                    </a:cubicBezTo>
                    <a:lnTo>
                      <a:pt x="310" y="7881"/>
                    </a:lnTo>
                    <a:cubicBezTo>
                      <a:pt x="341" y="7881"/>
                      <a:pt x="368" y="7901"/>
                      <a:pt x="374" y="7931"/>
                    </a:cubicBezTo>
                    <a:cubicBezTo>
                      <a:pt x="382" y="7965"/>
                      <a:pt x="357" y="7999"/>
                      <a:pt x="324" y="8005"/>
                    </a:cubicBezTo>
                    <a:cubicBezTo>
                      <a:pt x="281" y="8012"/>
                      <a:pt x="236" y="8022"/>
                      <a:pt x="192" y="8029"/>
                    </a:cubicBezTo>
                    <a:cubicBezTo>
                      <a:pt x="122" y="8355"/>
                      <a:pt x="58" y="8678"/>
                      <a:pt x="1" y="9005"/>
                    </a:cubicBezTo>
                    <a:cubicBezTo>
                      <a:pt x="48" y="8981"/>
                      <a:pt x="95" y="8955"/>
                      <a:pt x="142" y="8924"/>
                    </a:cubicBezTo>
                    <a:cubicBezTo>
                      <a:pt x="149" y="8921"/>
                      <a:pt x="159" y="8914"/>
                      <a:pt x="169" y="8911"/>
                    </a:cubicBezTo>
                    <a:cubicBezTo>
                      <a:pt x="175" y="8928"/>
                      <a:pt x="183" y="8944"/>
                      <a:pt x="189" y="8964"/>
                    </a:cubicBezTo>
                    <a:cubicBezTo>
                      <a:pt x="189" y="8968"/>
                      <a:pt x="192" y="8972"/>
                      <a:pt x="192" y="8975"/>
                    </a:cubicBezTo>
                    <a:cubicBezTo>
                      <a:pt x="226" y="8779"/>
                      <a:pt x="260" y="8588"/>
                      <a:pt x="293" y="8399"/>
                    </a:cubicBezTo>
                    <a:cubicBezTo>
                      <a:pt x="256" y="8366"/>
                      <a:pt x="220" y="8332"/>
                      <a:pt x="183" y="8298"/>
                    </a:cubicBezTo>
                    <a:cubicBezTo>
                      <a:pt x="155" y="8274"/>
                      <a:pt x="152" y="8234"/>
                      <a:pt x="175" y="8207"/>
                    </a:cubicBezTo>
                    <a:cubicBezTo>
                      <a:pt x="189" y="8194"/>
                      <a:pt x="206" y="8187"/>
                      <a:pt x="223" y="8187"/>
                    </a:cubicBezTo>
                    <a:cubicBezTo>
                      <a:pt x="240" y="8187"/>
                      <a:pt x="253" y="8194"/>
                      <a:pt x="267" y="8204"/>
                    </a:cubicBezTo>
                    <a:cubicBezTo>
                      <a:pt x="284" y="8221"/>
                      <a:pt x="304" y="8237"/>
                      <a:pt x="324" y="8254"/>
                    </a:cubicBezTo>
                    <a:cubicBezTo>
                      <a:pt x="382" y="7945"/>
                      <a:pt x="445" y="7639"/>
                      <a:pt x="512" y="7328"/>
                    </a:cubicBezTo>
                    <a:cubicBezTo>
                      <a:pt x="495" y="7339"/>
                      <a:pt x="482" y="7349"/>
                      <a:pt x="466" y="7356"/>
                    </a:cubicBezTo>
                    <a:cubicBezTo>
                      <a:pt x="455" y="7362"/>
                      <a:pt x="445" y="7365"/>
                      <a:pt x="435" y="7365"/>
                    </a:cubicBezTo>
                    <a:cubicBezTo>
                      <a:pt x="411" y="7365"/>
                      <a:pt x="391" y="7353"/>
                      <a:pt x="377" y="7332"/>
                    </a:cubicBezTo>
                    <a:cubicBezTo>
                      <a:pt x="361" y="7302"/>
                      <a:pt x="371" y="7264"/>
                      <a:pt x="402" y="7248"/>
                    </a:cubicBezTo>
                    <a:cubicBezTo>
                      <a:pt x="452" y="7218"/>
                      <a:pt x="499" y="7194"/>
                      <a:pt x="550" y="7167"/>
                    </a:cubicBezTo>
                    <a:cubicBezTo>
                      <a:pt x="553" y="7143"/>
                      <a:pt x="559" y="7123"/>
                      <a:pt x="563" y="7100"/>
                    </a:cubicBezTo>
                    <a:cubicBezTo>
                      <a:pt x="846" y="5885"/>
                      <a:pt x="1196" y="4686"/>
                      <a:pt x="1600" y="3504"/>
                    </a:cubicBezTo>
                    <a:cubicBezTo>
                      <a:pt x="2010" y="2323"/>
                      <a:pt x="2506" y="1175"/>
                      <a:pt x="3040" y="47"/>
                    </a:cubicBezTo>
                    <a:cubicBezTo>
                      <a:pt x="3048" y="30"/>
                      <a:pt x="3040" y="10"/>
                      <a:pt x="3023" y="4"/>
                    </a:cubicBezTo>
                    <a:cubicBezTo>
                      <a:pt x="3020" y="0"/>
                      <a:pt x="3017" y="0"/>
                      <a:pt x="3011"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31;p24">
                <a:extLst>
                  <a:ext uri="{FF2B5EF4-FFF2-40B4-BE49-F238E27FC236}">
                    <a16:creationId xmlns:a16="http://schemas.microsoft.com/office/drawing/2014/main" id="{DE24EB0C-5039-4529-BD22-12266807D41E}"/>
                  </a:ext>
                </a:extLst>
              </p:cNvPr>
              <p:cNvSpPr/>
              <p:nvPr/>
            </p:nvSpPr>
            <p:spPr>
              <a:xfrm rot="-5807687">
                <a:off x="4103405" y="341305"/>
                <a:ext cx="462325" cy="92465"/>
              </a:xfrm>
              <a:custGeom>
                <a:avLst/>
                <a:gdLst/>
                <a:ahLst/>
                <a:cxnLst/>
                <a:rect l="l" t="t" r="r" b="b"/>
                <a:pathLst>
                  <a:path w="7090" h="1418" extrusionOk="0">
                    <a:moveTo>
                      <a:pt x="5995" y="0"/>
                    </a:moveTo>
                    <a:cubicBezTo>
                      <a:pt x="3723" y="0"/>
                      <a:pt x="1657" y="431"/>
                      <a:pt x="189" y="1219"/>
                    </a:cubicBezTo>
                    <a:cubicBezTo>
                      <a:pt x="138" y="1246"/>
                      <a:pt x="91" y="1270"/>
                      <a:pt x="41" y="1300"/>
                    </a:cubicBezTo>
                    <a:cubicBezTo>
                      <a:pt x="10" y="1316"/>
                      <a:pt x="0" y="1354"/>
                      <a:pt x="16" y="1384"/>
                    </a:cubicBezTo>
                    <a:cubicBezTo>
                      <a:pt x="30" y="1405"/>
                      <a:pt x="50" y="1417"/>
                      <a:pt x="74" y="1417"/>
                    </a:cubicBezTo>
                    <a:cubicBezTo>
                      <a:pt x="84" y="1417"/>
                      <a:pt x="94" y="1414"/>
                      <a:pt x="105" y="1408"/>
                    </a:cubicBezTo>
                    <a:cubicBezTo>
                      <a:pt x="121" y="1401"/>
                      <a:pt x="134" y="1391"/>
                      <a:pt x="151" y="1380"/>
                    </a:cubicBezTo>
                    <a:cubicBezTo>
                      <a:pt x="1606" y="569"/>
                      <a:pt x="3693" y="128"/>
                      <a:pt x="5992" y="128"/>
                    </a:cubicBezTo>
                    <a:cubicBezTo>
                      <a:pt x="6329" y="128"/>
                      <a:pt x="6675" y="135"/>
                      <a:pt x="7022" y="155"/>
                    </a:cubicBezTo>
                    <a:cubicBezTo>
                      <a:pt x="7062" y="155"/>
                      <a:pt x="7086" y="132"/>
                      <a:pt x="7090" y="98"/>
                    </a:cubicBezTo>
                    <a:cubicBezTo>
                      <a:pt x="7090" y="61"/>
                      <a:pt x="7062" y="31"/>
                      <a:pt x="7029" y="31"/>
                    </a:cubicBezTo>
                    <a:cubicBezTo>
                      <a:pt x="6679" y="11"/>
                      <a:pt x="6335" y="0"/>
                      <a:pt x="5995"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32;p24">
                <a:extLst>
                  <a:ext uri="{FF2B5EF4-FFF2-40B4-BE49-F238E27FC236}">
                    <a16:creationId xmlns:a16="http://schemas.microsoft.com/office/drawing/2014/main" id="{609AC06F-EED4-48D5-944B-B72423E1F028}"/>
                  </a:ext>
                </a:extLst>
              </p:cNvPr>
              <p:cNvSpPr/>
              <p:nvPr/>
            </p:nvSpPr>
            <p:spPr>
              <a:xfrm rot="-5807687">
                <a:off x="4384816" y="368139"/>
                <a:ext cx="300348" cy="181604"/>
              </a:xfrm>
              <a:custGeom>
                <a:avLst/>
                <a:gdLst/>
                <a:ahLst/>
                <a:cxnLst/>
                <a:rect l="l" t="t" r="r" b="b"/>
                <a:pathLst>
                  <a:path w="4606" h="2785" extrusionOk="0">
                    <a:moveTo>
                      <a:pt x="71" y="0"/>
                    </a:moveTo>
                    <a:cubicBezTo>
                      <a:pt x="54" y="0"/>
                      <a:pt x="37" y="7"/>
                      <a:pt x="23" y="20"/>
                    </a:cubicBezTo>
                    <a:cubicBezTo>
                      <a:pt x="0" y="47"/>
                      <a:pt x="3" y="87"/>
                      <a:pt x="31" y="111"/>
                    </a:cubicBezTo>
                    <a:cubicBezTo>
                      <a:pt x="68" y="145"/>
                      <a:pt x="104" y="179"/>
                      <a:pt x="141" y="212"/>
                    </a:cubicBezTo>
                    <a:cubicBezTo>
                      <a:pt x="1414" y="1327"/>
                      <a:pt x="2922" y="2215"/>
                      <a:pt x="4515" y="2781"/>
                    </a:cubicBezTo>
                    <a:cubicBezTo>
                      <a:pt x="4521" y="2784"/>
                      <a:pt x="4528" y="2784"/>
                      <a:pt x="4535" y="2784"/>
                    </a:cubicBezTo>
                    <a:cubicBezTo>
                      <a:pt x="4562" y="2784"/>
                      <a:pt x="4585" y="2771"/>
                      <a:pt x="4596" y="2744"/>
                    </a:cubicBezTo>
                    <a:cubicBezTo>
                      <a:pt x="4605" y="2710"/>
                      <a:pt x="4588" y="2673"/>
                      <a:pt x="4558" y="2663"/>
                    </a:cubicBezTo>
                    <a:cubicBezTo>
                      <a:pt x="2956" y="2094"/>
                      <a:pt x="1441" y="1195"/>
                      <a:pt x="172" y="67"/>
                    </a:cubicBezTo>
                    <a:cubicBezTo>
                      <a:pt x="152" y="50"/>
                      <a:pt x="132" y="34"/>
                      <a:pt x="115" y="17"/>
                    </a:cubicBezTo>
                    <a:cubicBezTo>
                      <a:pt x="101" y="7"/>
                      <a:pt x="88" y="0"/>
                      <a:pt x="71"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33;p24">
                <a:extLst>
                  <a:ext uri="{FF2B5EF4-FFF2-40B4-BE49-F238E27FC236}">
                    <a16:creationId xmlns:a16="http://schemas.microsoft.com/office/drawing/2014/main" id="{B1E1B927-E710-439F-BF84-761514793B54}"/>
                  </a:ext>
                </a:extLst>
              </p:cNvPr>
              <p:cNvSpPr/>
              <p:nvPr/>
            </p:nvSpPr>
            <p:spPr>
              <a:xfrm rot="-5807687">
                <a:off x="4238947" y="610808"/>
                <a:ext cx="141632" cy="129112"/>
              </a:xfrm>
              <a:custGeom>
                <a:avLst/>
                <a:gdLst/>
                <a:ahLst/>
                <a:cxnLst/>
                <a:rect l="l" t="t" r="r" b="b"/>
                <a:pathLst>
                  <a:path w="2172" h="1980" extrusionOk="0">
                    <a:moveTo>
                      <a:pt x="1" y="0"/>
                    </a:moveTo>
                    <a:cubicBezTo>
                      <a:pt x="14" y="77"/>
                      <a:pt x="24" y="151"/>
                      <a:pt x="34" y="226"/>
                    </a:cubicBezTo>
                    <a:cubicBezTo>
                      <a:pt x="576" y="801"/>
                      <a:pt x="1226" y="1309"/>
                      <a:pt x="1855" y="1808"/>
                    </a:cubicBezTo>
                    <a:lnTo>
                      <a:pt x="2017" y="1932"/>
                    </a:lnTo>
                    <a:lnTo>
                      <a:pt x="2061" y="1966"/>
                    </a:lnTo>
                    <a:cubicBezTo>
                      <a:pt x="2071" y="1976"/>
                      <a:pt x="2085" y="1980"/>
                      <a:pt x="2097" y="1980"/>
                    </a:cubicBezTo>
                    <a:cubicBezTo>
                      <a:pt x="2118" y="1980"/>
                      <a:pt x="2135" y="1972"/>
                      <a:pt x="2148" y="1955"/>
                    </a:cubicBezTo>
                    <a:cubicBezTo>
                      <a:pt x="2172" y="1929"/>
                      <a:pt x="2165" y="1888"/>
                      <a:pt x="2138" y="1868"/>
                    </a:cubicBezTo>
                    <a:lnTo>
                      <a:pt x="2051" y="1798"/>
                    </a:lnTo>
                    <a:lnTo>
                      <a:pt x="1933" y="1707"/>
                    </a:lnTo>
                    <a:cubicBezTo>
                      <a:pt x="1256" y="1175"/>
                      <a:pt x="556" y="626"/>
                      <a:pt x="1"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34;p24">
                <a:extLst>
                  <a:ext uri="{FF2B5EF4-FFF2-40B4-BE49-F238E27FC236}">
                    <a16:creationId xmlns:a16="http://schemas.microsoft.com/office/drawing/2014/main" id="{9292B816-96A0-43C6-AFC4-2529AF7E1F35}"/>
                  </a:ext>
                </a:extLst>
              </p:cNvPr>
              <p:cNvSpPr/>
              <p:nvPr/>
            </p:nvSpPr>
            <p:spPr>
              <a:xfrm rot="-5807687">
                <a:off x="4392668" y="660644"/>
                <a:ext cx="129112" cy="17411"/>
              </a:xfrm>
              <a:custGeom>
                <a:avLst/>
                <a:gdLst/>
                <a:ahLst/>
                <a:cxnLst/>
                <a:rect l="l" t="t" r="r" b="b"/>
                <a:pathLst>
                  <a:path w="1980" h="267" extrusionOk="0">
                    <a:moveTo>
                      <a:pt x="1908" y="1"/>
                    </a:moveTo>
                    <a:lnTo>
                      <a:pt x="1899" y="1"/>
                    </a:lnTo>
                    <a:cubicBezTo>
                      <a:pt x="1871" y="4"/>
                      <a:pt x="1845" y="11"/>
                      <a:pt x="1818" y="14"/>
                    </a:cubicBezTo>
                    <a:cubicBezTo>
                      <a:pt x="1349" y="99"/>
                      <a:pt x="838" y="139"/>
                      <a:pt x="303" y="139"/>
                    </a:cubicBezTo>
                    <a:cubicBezTo>
                      <a:pt x="218" y="139"/>
                      <a:pt x="134" y="139"/>
                      <a:pt x="50" y="135"/>
                    </a:cubicBezTo>
                    <a:cubicBezTo>
                      <a:pt x="33" y="179"/>
                      <a:pt x="16" y="220"/>
                      <a:pt x="0" y="264"/>
                    </a:cubicBezTo>
                    <a:cubicBezTo>
                      <a:pt x="104" y="264"/>
                      <a:pt x="205" y="267"/>
                      <a:pt x="303" y="267"/>
                    </a:cubicBezTo>
                    <a:cubicBezTo>
                      <a:pt x="828" y="267"/>
                      <a:pt x="1329" y="226"/>
                      <a:pt x="1790" y="149"/>
                    </a:cubicBezTo>
                    <a:cubicBezTo>
                      <a:pt x="1834" y="142"/>
                      <a:pt x="1879" y="132"/>
                      <a:pt x="1922" y="125"/>
                    </a:cubicBezTo>
                    <a:cubicBezTo>
                      <a:pt x="1955" y="119"/>
                      <a:pt x="1980" y="85"/>
                      <a:pt x="1972" y="51"/>
                    </a:cubicBezTo>
                    <a:cubicBezTo>
                      <a:pt x="1966" y="21"/>
                      <a:pt x="1939" y="1"/>
                      <a:pt x="1908" y="1"/>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35;p24">
                <a:extLst>
                  <a:ext uri="{FF2B5EF4-FFF2-40B4-BE49-F238E27FC236}">
                    <a16:creationId xmlns:a16="http://schemas.microsoft.com/office/drawing/2014/main" id="{86006E61-FCAA-4F58-942B-5F022EFEA599}"/>
                  </a:ext>
                </a:extLst>
              </p:cNvPr>
              <p:cNvSpPr/>
              <p:nvPr/>
            </p:nvSpPr>
            <p:spPr>
              <a:xfrm rot="-5807687">
                <a:off x="4302425" y="249321"/>
                <a:ext cx="87183" cy="36060"/>
              </a:xfrm>
              <a:custGeom>
                <a:avLst/>
                <a:gdLst/>
                <a:ahLst/>
                <a:cxnLst/>
                <a:rect l="l" t="t" r="r" b="b"/>
                <a:pathLst>
                  <a:path w="1337" h="553" extrusionOk="0">
                    <a:moveTo>
                      <a:pt x="1043" y="44"/>
                    </a:moveTo>
                    <a:cubicBezTo>
                      <a:pt x="764" y="219"/>
                      <a:pt x="465" y="344"/>
                      <a:pt x="145" y="424"/>
                    </a:cubicBezTo>
                    <a:cubicBezTo>
                      <a:pt x="0" y="458"/>
                      <a:pt x="24" y="552"/>
                      <a:pt x="168" y="519"/>
                    </a:cubicBezTo>
                    <a:cubicBezTo>
                      <a:pt x="549" y="424"/>
                      <a:pt x="902" y="273"/>
                      <a:pt x="1232" y="64"/>
                    </a:cubicBezTo>
                    <a:cubicBezTo>
                      <a:pt x="1337" y="0"/>
                      <a:pt x="1094" y="10"/>
                      <a:pt x="1043" y="44"/>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36;p24">
                <a:extLst>
                  <a:ext uri="{FF2B5EF4-FFF2-40B4-BE49-F238E27FC236}">
                    <a16:creationId xmlns:a16="http://schemas.microsoft.com/office/drawing/2014/main" id="{7CA42B81-1F41-4823-9577-EBC44EBB987F}"/>
                  </a:ext>
                </a:extLst>
              </p:cNvPr>
              <p:cNvSpPr/>
              <p:nvPr/>
            </p:nvSpPr>
            <p:spPr>
              <a:xfrm rot="-5807687">
                <a:off x="4347064" y="333782"/>
                <a:ext cx="82619" cy="27518"/>
              </a:xfrm>
              <a:custGeom>
                <a:avLst/>
                <a:gdLst/>
                <a:ahLst/>
                <a:cxnLst/>
                <a:rect l="l" t="t" r="r" b="b"/>
                <a:pathLst>
                  <a:path w="1267" h="422" extrusionOk="0">
                    <a:moveTo>
                      <a:pt x="1102" y="41"/>
                    </a:moveTo>
                    <a:cubicBezTo>
                      <a:pt x="785" y="136"/>
                      <a:pt x="465" y="220"/>
                      <a:pt x="145" y="293"/>
                    </a:cubicBezTo>
                    <a:cubicBezTo>
                      <a:pt x="0" y="327"/>
                      <a:pt x="24" y="422"/>
                      <a:pt x="169" y="388"/>
                    </a:cubicBezTo>
                    <a:cubicBezTo>
                      <a:pt x="492" y="313"/>
                      <a:pt x="808" y="229"/>
                      <a:pt x="1125" y="136"/>
                    </a:cubicBezTo>
                    <a:cubicBezTo>
                      <a:pt x="1267" y="95"/>
                      <a:pt x="1243" y="1"/>
                      <a:pt x="1102" y="41"/>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37;p24">
                <a:extLst>
                  <a:ext uri="{FF2B5EF4-FFF2-40B4-BE49-F238E27FC236}">
                    <a16:creationId xmlns:a16="http://schemas.microsoft.com/office/drawing/2014/main" id="{ADFE75C1-2A8D-43F5-80CD-91814D554C49}"/>
                  </a:ext>
                </a:extLst>
              </p:cNvPr>
              <p:cNvSpPr/>
              <p:nvPr/>
            </p:nvSpPr>
            <p:spPr>
              <a:xfrm rot="-5807687">
                <a:off x="4299514" y="325897"/>
                <a:ext cx="98855" cy="34495"/>
              </a:xfrm>
              <a:custGeom>
                <a:avLst/>
                <a:gdLst/>
                <a:ahLst/>
                <a:cxnLst/>
                <a:rect l="l" t="t" r="r" b="b"/>
                <a:pathLst>
                  <a:path w="1516" h="529" extrusionOk="0">
                    <a:moveTo>
                      <a:pt x="1229" y="38"/>
                    </a:moveTo>
                    <a:cubicBezTo>
                      <a:pt x="909" y="219"/>
                      <a:pt x="572" y="341"/>
                      <a:pt x="209" y="394"/>
                    </a:cubicBezTo>
                    <a:cubicBezTo>
                      <a:pt x="101" y="411"/>
                      <a:pt x="0" y="529"/>
                      <a:pt x="168" y="502"/>
                    </a:cubicBezTo>
                    <a:cubicBezTo>
                      <a:pt x="596" y="438"/>
                      <a:pt x="1000" y="300"/>
                      <a:pt x="1374" y="88"/>
                    </a:cubicBezTo>
                    <a:cubicBezTo>
                      <a:pt x="1515" y="7"/>
                      <a:pt x="1296" y="0"/>
                      <a:pt x="1229" y="3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38;p24">
                <a:extLst>
                  <a:ext uri="{FF2B5EF4-FFF2-40B4-BE49-F238E27FC236}">
                    <a16:creationId xmlns:a16="http://schemas.microsoft.com/office/drawing/2014/main" id="{AB339A24-4B49-433F-845F-397A2EBEEFA0}"/>
                  </a:ext>
                </a:extLst>
              </p:cNvPr>
              <p:cNvSpPr/>
              <p:nvPr/>
            </p:nvSpPr>
            <p:spPr>
              <a:xfrm rot="-5807687">
                <a:off x="4367761" y="449514"/>
                <a:ext cx="88748" cy="18519"/>
              </a:xfrm>
              <a:custGeom>
                <a:avLst/>
                <a:gdLst/>
                <a:ahLst/>
                <a:cxnLst/>
                <a:rect l="l" t="t" r="r" b="b"/>
                <a:pathLst>
                  <a:path w="1361" h="284" extrusionOk="0">
                    <a:moveTo>
                      <a:pt x="1192" y="44"/>
                    </a:moveTo>
                    <a:cubicBezTo>
                      <a:pt x="893" y="132"/>
                      <a:pt x="593" y="169"/>
                      <a:pt x="280" y="152"/>
                    </a:cubicBezTo>
                    <a:cubicBezTo>
                      <a:pt x="220" y="149"/>
                      <a:pt x="1" y="260"/>
                      <a:pt x="128" y="263"/>
                    </a:cubicBezTo>
                    <a:cubicBezTo>
                      <a:pt x="498" y="283"/>
                      <a:pt x="862" y="243"/>
                      <a:pt x="1219" y="139"/>
                    </a:cubicBezTo>
                    <a:cubicBezTo>
                      <a:pt x="1360" y="98"/>
                      <a:pt x="1337" y="0"/>
                      <a:pt x="1192" y="44"/>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39;p24">
                <a:extLst>
                  <a:ext uri="{FF2B5EF4-FFF2-40B4-BE49-F238E27FC236}">
                    <a16:creationId xmlns:a16="http://schemas.microsoft.com/office/drawing/2014/main" id="{0A231474-3CCF-4A25-BC11-F69AF97E0E6C}"/>
                  </a:ext>
                </a:extLst>
              </p:cNvPr>
              <p:cNvSpPr/>
              <p:nvPr/>
            </p:nvSpPr>
            <p:spPr>
              <a:xfrm rot="-5807687">
                <a:off x="4179126" y="802964"/>
                <a:ext cx="42450" cy="94030"/>
              </a:xfrm>
              <a:custGeom>
                <a:avLst/>
                <a:gdLst/>
                <a:ahLst/>
                <a:cxnLst/>
                <a:rect l="l" t="t" r="r" b="b"/>
                <a:pathLst>
                  <a:path w="651" h="1442" extrusionOk="0">
                    <a:moveTo>
                      <a:pt x="14" y="128"/>
                    </a:moveTo>
                    <a:cubicBezTo>
                      <a:pt x="95" y="559"/>
                      <a:pt x="182" y="980"/>
                      <a:pt x="381" y="1371"/>
                    </a:cubicBezTo>
                    <a:cubicBezTo>
                      <a:pt x="418" y="1441"/>
                      <a:pt x="651" y="1360"/>
                      <a:pt x="623" y="1306"/>
                    </a:cubicBezTo>
                    <a:cubicBezTo>
                      <a:pt x="424" y="916"/>
                      <a:pt x="337" y="492"/>
                      <a:pt x="256" y="64"/>
                    </a:cubicBezTo>
                    <a:cubicBezTo>
                      <a:pt x="247" y="1"/>
                      <a:pt x="0" y="58"/>
                      <a:pt x="14" y="12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40;p24">
                <a:extLst>
                  <a:ext uri="{FF2B5EF4-FFF2-40B4-BE49-F238E27FC236}">
                    <a16:creationId xmlns:a16="http://schemas.microsoft.com/office/drawing/2014/main" id="{2F9A2171-1F2D-47DB-96FB-CA152E56488F}"/>
                  </a:ext>
                </a:extLst>
              </p:cNvPr>
              <p:cNvSpPr/>
              <p:nvPr/>
            </p:nvSpPr>
            <p:spPr>
              <a:xfrm rot="-5807687">
                <a:off x="4253874" y="791696"/>
                <a:ext cx="38277" cy="43298"/>
              </a:xfrm>
              <a:custGeom>
                <a:avLst/>
                <a:gdLst/>
                <a:ahLst/>
                <a:cxnLst/>
                <a:rect l="l" t="t" r="r" b="b"/>
                <a:pathLst>
                  <a:path w="587" h="664" extrusionOk="0">
                    <a:moveTo>
                      <a:pt x="27" y="132"/>
                    </a:moveTo>
                    <a:cubicBezTo>
                      <a:pt x="121" y="286"/>
                      <a:pt x="219" y="441"/>
                      <a:pt x="314" y="592"/>
                    </a:cubicBezTo>
                    <a:cubicBezTo>
                      <a:pt x="357" y="664"/>
                      <a:pt x="586" y="572"/>
                      <a:pt x="556" y="529"/>
                    </a:cubicBezTo>
                    <a:cubicBezTo>
                      <a:pt x="462" y="374"/>
                      <a:pt x="364" y="222"/>
                      <a:pt x="269" y="67"/>
                    </a:cubicBezTo>
                    <a:cubicBezTo>
                      <a:pt x="226" y="0"/>
                      <a:pt x="0" y="88"/>
                      <a:pt x="27" y="132"/>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41;p24">
                <a:extLst>
                  <a:ext uri="{FF2B5EF4-FFF2-40B4-BE49-F238E27FC236}">
                    <a16:creationId xmlns:a16="http://schemas.microsoft.com/office/drawing/2014/main" id="{EC82D6EA-B350-4FBA-A04C-32FD87197032}"/>
                  </a:ext>
                </a:extLst>
              </p:cNvPr>
              <p:cNvSpPr/>
              <p:nvPr/>
            </p:nvSpPr>
            <p:spPr>
              <a:xfrm rot="-5807687">
                <a:off x="4342339" y="831945"/>
                <a:ext cx="110006" cy="16041"/>
              </a:xfrm>
              <a:custGeom>
                <a:avLst/>
                <a:gdLst/>
                <a:ahLst/>
                <a:cxnLst/>
                <a:rect l="l" t="t" r="r" b="b"/>
                <a:pathLst>
                  <a:path w="1687" h="246" extrusionOk="0">
                    <a:moveTo>
                      <a:pt x="1605" y="128"/>
                    </a:moveTo>
                    <a:cubicBezTo>
                      <a:pt x="1141" y="23"/>
                      <a:pt x="680" y="0"/>
                      <a:pt x="209" y="47"/>
                    </a:cubicBezTo>
                    <a:cubicBezTo>
                      <a:pt x="101" y="57"/>
                      <a:pt x="0" y="171"/>
                      <a:pt x="168" y="154"/>
                    </a:cubicBezTo>
                    <a:cubicBezTo>
                      <a:pt x="586" y="111"/>
                      <a:pt x="999" y="138"/>
                      <a:pt x="1407" y="229"/>
                    </a:cubicBezTo>
                    <a:cubicBezTo>
                      <a:pt x="1471" y="246"/>
                      <a:pt x="1686" y="145"/>
                      <a:pt x="1605" y="12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42;p24">
                <a:extLst>
                  <a:ext uri="{FF2B5EF4-FFF2-40B4-BE49-F238E27FC236}">
                    <a16:creationId xmlns:a16="http://schemas.microsoft.com/office/drawing/2014/main" id="{4643B56B-3026-4E83-BD75-F96B3B40C0D7}"/>
                  </a:ext>
                </a:extLst>
              </p:cNvPr>
              <p:cNvSpPr/>
              <p:nvPr/>
            </p:nvSpPr>
            <p:spPr>
              <a:xfrm rot="-5807687">
                <a:off x="4443869" y="688527"/>
                <a:ext cx="104072" cy="13498"/>
              </a:xfrm>
              <a:custGeom>
                <a:avLst/>
                <a:gdLst/>
                <a:ahLst/>
                <a:cxnLst/>
                <a:rect l="l" t="t" r="r" b="b"/>
                <a:pathLst>
                  <a:path w="1596" h="207" extrusionOk="0">
                    <a:moveTo>
                      <a:pt x="1428" y="24"/>
                    </a:moveTo>
                    <a:cubicBezTo>
                      <a:pt x="1047" y="75"/>
                      <a:pt x="663" y="92"/>
                      <a:pt x="280" y="68"/>
                    </a:cubicBezTo>
                    <a:cubicBezTo>
                      <a:pt x="219" y="65"/>
                      <a:pt x="0" y="173"/>
                      <a:pt x="128" y="179"/>
                    </a:cubicBezTo>
                    <a:cubicBezTo>
                      <a:pt x="549" y="206"/>
                      <a:pt x="970" y="189"/>
                      <a:pt x="1387" y="133"/>
                    </a:cubicBezTo>
                    <a:cubicBezTo>
                      <a:pt x="1495" y="119"/>
                      <a:pt x="1596" y="1"/>
                      <a:pt x="1428" y="24"/>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43;p24">
                <a:extLst>
                  <a:ext uri="{FF2B5EF4-FFF2-40B4-BE49-F238E27FC236}">
                    <a16:creationId xmlns:a16="http://schemas.microsoft.com/office/drawing/2014/main" id="{98B74209-D20C-4946-BA03-8A989244F3E8}"/>
                  </a:ext>
                </a:extLst>
              </p:cNvPr>
              <p:cNvSpPr/>
              <p:nvPr/>
            </p:nvSpPr>
            <p:spPr>
              <a:xfrm rot="-5807687">
                <a:off x="4466865" y="774340"/>
                <a:ext cx="61948" cy="18715"/>
              </a:xfrm>
              <a:custGeom>
                <a:avLst/>
                <a:gdLst/>
                <a:ahLst/>
                <a:cxnLst/>
                <a:rect l="l" t="t" r="r" b="b"/>
                <a:pathLst>
                  <a:path w="950" h="287" extrusionOk="0">
                    <a:moveTo>
                      <a:pt x="822" y="165"/>
                    </a:moveTo>
                    <a:cubicBezTo>
                      <a:pt x="634" y="142"/>
                      <a:pt x="458" y="94"/>
                      <a:pt x="280" y="24"/>
                    </a:cubicBezTo>
                    <a:cubicBezTo>
                      <a:pt x="219" y="1"/>
                      <a:pt x="0" y="94"/>
                      <a:pt x="84" y="128"/>
                    </a:cubicBezTo>
                    <a:cubicBezTo>
                      <a:pt x="273" y="206"/>
                      <a:pt x="465" y="253"/>
                      <a:pt x="667" y="279"/>
                    </a:cubicBezTo>
                    <a:cubicBezTo>
                      <a:pt x="730" y="287"/>
                      <a:pt x="949" y="182"/>
                      <a:pt x="822" y="165"/>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44;p24">
                <a:extLst>
                  <a:ext uri="{FF2B5EF4-FFF2-40B4-BE49-F238E27FC236}">
                    <a16:creationId xmlns:a16="http://schemas.microsoft.com/office/drawing/2014/main" id="{05ACD2BA-226C-47A6-B4FC-93B62363D0B7}"/>
                  </a:ext>
                </a:extLst>
              </p:cNvPr>
              <p:cNvSpPr/>
              <p:nvPr/>
            </p:nvSpPr>
            <p:spPr>
              <a:xfrm rot="-5807687">
                <a:off x="4290241" y="641816"/>
                <a:ext cx="121222" cy="87183"/>
              </a:xfrm>
              <a:custGeom>
                <a:avLst/>
                <a:gdLst/>
                <a:ahLst/>
                <a:cxnLst/>
                <a:rect l="l" t="t" r="r" b="b"/>
                <a:pathLst>
                  <a:path w="1859" h="1337" extrusionOk="0">
                    <a:moveTo>
                      <a:pt x="1775" y="1202"/>
                    </a:moveTo>
                    <a:cubicBezTo>
                      <a:pt x="1206" y="905"/>
                      <a:pt x="641" y="593"/>
                      <a:pt x="270" y="54"/>
                    </a:cubicBezTo>
                    <a:cubicBezTo>
                      <a:pt x="233" y="0"/>
                      <a:pt x="1" y="77"/>
                      <a:pt x="44" y="142"/>
                    </a:cubicBezTo>
                    <a:cubicBezTo>
                      <a:pt x="422" y="690"/>
                      <a:pt x="1001" y="1003"/>
                      <a:pt x="1576" y="1306"/>
                    </a:cubicBezTo>
                    <a:cubicBezTo>
                      <a:pt x="1634" y="1337"/>
                      <a:pt x="1859" y="1245"/>
                      <a:pt x="1775" y="1202"/>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845;p24">
              <a:extLst>
                <a:ext uri="{FF2B5EF4-FFF2-40B4-BE49-F238E27FC236}">
                  <a16:creationId xmlns:a16="http://schemas.microsoft.com/office/drawing/2014/main" id="{62B87DD5-5A90-4274-9962-B3F770097E30}"/>
                </a:ext>
              </a:extLst>
            </p:cNvPr>
            <p:cNvGrpSpPr/>
            <p:nvPr/>
          </p:nvGrpSpPr>
          <p:grpSpPr>
            <a:xfrm>
              <a:off x="7898854" y="-470298"/>
              <a:ext cx="1779081" cy="1815228"/>
              <a:chOff x="1266768" y="48163"/>
              <a:chExt cx="1247865" cy="1273219"/>
            </a:xfrm>
          </p:grpSpPr>
          <p:sp>
            <p:nvSpPr>
              <p:cNvPr id="20" name="Google Shape;846;p24">
                <a:extLst>
                  <a:ext uri="{FF2B5EF4-FFF2-40B4-BE49-F238E27FC236}">
                    <a16:creationId xmlns:a16="http://schemas.microsoft.com/office/drawing/2014/main" id="{20329BEF-92F5-4E5E-B283-3F6E7B7F3CF0}"/>
                  </a:ext>
                </a:extLst>
              </p:cNvPr>
              <p:cNvSpPr/>
              <p:nvPr/>
            </p:nvSpPr>
            <p:spPr>
              <a:xfrm rot="-2333254">
                <a:off x="1484576" y="194463"/>
                <a:ext cx="812248" cy="980620"/>
              </a:xfrm>
              <a:custGeom>
                <a:avLst/>
                <a:gdLst/>
                <a:ahLst/>
                <a:cxnLst/>
                <a:rect l="l" t="t" r="r" b="b"/>
                <a:pathLst>
                  <a:path w="8447" h="10198" extrusionOk="0">
                    <a:moveTo>
                      <a:pt x="5585" y="1"/>
                    </a:moveTo>
                    <a:cubicBezTo>
                      <a:pt x="5515" y="287"/>
                      <a:pt x="5441" y="600"/>
                      <a:pt x="5380" y="916"/>
                    </a:cubicBezTo>
                    <a:cubicBezTo>
                      <a:pt x="5302" y="815"/>
                      <a:pt x="5229" y="704"/>
                      <a:pt x="5171" y="586"/>
                    </a:cubicBezTo>
                    <a:cubicBezTo>
                      <a:pt x="5060" y="1142"/>
                      <a:pt x="4996" y="1819"/>
                      <a:pt x="5246" y="2378"/>
                    </a:cubicBezTo>
                    <a:cubicBezTo>
                      <a:pt x="3761" y="1688"/>
                      <a:pt x="2495" y="2340"/>
                      <a:pt x="1980" y="2690"/>
                    </a:cubicBezTo>
                    <a:cubicBezTo>
                      <a:pt x="2128" y="2727"/>
                      <a:pt x="2266" y="2778"/>
                      <a:pt x="2401" y="2839"/>
                    </a:cubicBezTo>
                    <a:cubicBezTo>
                      <a:pt x="1744" y="2889"/>
                      <a:pt x="1108" y="3148"/>
                      <a:pt x="523" y="3468"/>
                    </a:cubicBezTo>
                    <a:cubicBezTo>
                      <a:pt x="654" y="3518"/>
                      <a:pt x="785" y="3566"/>
                      <a:pt x="916" y="3613"/>
                    </a:cubicBezTo>
                    <a:cubicBezTo>
                      <a:pt x="495" y="3859"/>
                      <a:pt x="172" y="4098"/>
                      <a:pt x="1" y="4283"/>
                    </a:cubicBezTo>
                    <a:cubicBezTo>
                      <a:pt x="304" y="4603"/>
                      <a:pt x="607" y="4919"/>
                      <a:pt x="923" y="5226"/>
                    </a:cubicBezTo>
                    <a:cubicBezTo>
                      <a:pt x="812" y="5229"/>
                      <a:pt x="701" y="5235"/>
                      <a:pt x="590" y="5239"/>
                    </a:cubicBezTo>
                    <a:cubicBezTo>
                      <a:pt x="1068" y="5751"/>
                      <a:pt x="1660" y="6141"/>
                      <a:pt x="2313" y="6377"/>
                    </a:cubicBezTo>
                    <a:cubicBezTo>
                      <a:pt x="2155" y="6421"/>
                      <a:pt x="1990" y="6450"/>
                      <a:pt x="1795" y="6461"/>
                    </a:cubicBezTo>
                    <a:cubicBezTo>
                      <a:pt x="2269" y="6949"/>
                      <a:pt x="3424" y="7999"/>
                      <a:pt x="5249" y="7295"/>
                    </a:cubicBezTo>
                    <a:cubicBezTo>
                      <a:pt x="4848" y="7800"/>
                      <a:pt x="4768" y="8511"/>
                      <a:pt x="4764" y="9104"/>
                    </a:cubicBezTo>
                    <a:cubicBezTo>
                      <a:pt x="4858" y="8975"/>
                      <a:pt x="4973" y="8868"/>
                      <a:pt x="5097" y="8770"/>
                    </a:cubicBezTo>
                    <a:cubicBezTo>
                      <a:pt x="5117" y="9255"/>
                      <a:pt x="5205" y="9756"/>
                      <a:pt x="5286" y="10198"/>
                    </a:cubicBezTo>
                    <a:cubicBezTo>
                      <a:pt x="5747" y="10013"/>
                      <a:pt x="6265" y="9477"/>
                      <a:pt x="6720" y="9053"/>
                    </a:cubicBezTo>
                    <a:cubicBezTo>
                      <a:pt x="6720" y="9053"/>
                      <a:pt x="6673" y="9444"/>
                      <a:pt x="6736" y="9699"/>
                    </a:cubicBezTo>
                    <a:cubicBezTo>
                      <a:pt x="7491" y="9171"/>
                      <a:pt x="7572" y="8161"/>
                      <a:pt x="7572" y="8161"/>
                    </a:cubicBezTo>
                    <a:cubicBezTo>
                      <a:pt x="7572" y="8161"/>
                      <a:pt x="7774" y="8659"/>
                      <a:pt x="7797" y="8777"/>
                    </a:cubicBezTo>
                    <a:cubicBezTo>
                      <a:pt x="8150" y="8420"/>
                      <a:pt x="8332" y="7905"/>
                      <a:pt x="8336" y="7400"/>
                    </a:cubicBezTo>
                    <a:cubicBezTo>
                      <a:pt x="8339" y="6912"/>
                      <a:pt x="8134" y="5737"/>
                      <a:pt x="7521" y="5202"/>
                    </a:cubicBezTo>
                    <a:cubicBezTo>
                      <a:pt x="7541" y="5171"/>
                      <a:pt x="7565" y="5131"/>
                      <a:pt x="7595" y="5081"/>
                    </a:cubicBezTo>
                    <a:cubicBezTo>
                      <a:pt x="8259" y="4545"/>
                      <a:pt x="8447" y="3283"/>
                      <a:pt x="8433" y="2778"/>
                    </a:cubicBezTo>
                    <a:cubicBezTo>
                      <a:pt x="8417" y="2269"/>
                      <a:pt x="8221" y="1764"/>
                      <a:pt x="7861" y="1425"/>
                    </a:cubicBezTo>
                    <a:cubicBezTo>
                      <a:pt x="7817" y="1654"/>
                      <a:pt x="7771" y="1882"/>
                      <a:pt x="7726" y="2115"/>
                    </a:cubicBezTo>
                    <a:cubicBezTo>
                      <a:pt x="7636" y="1475"/>
                      <a:pt x="7077" y="540"/>
                      <a:pt x="6757" y="213"/>
                    </a:cubicBezTo>
                    <a:cubicBezTo>
                      <a:pt x="6707" y="627"/>
                      <a:pt x="6615" y="788"/>
                      <a:pt x="6615" y="788"/>
                    </a:cubicBezTo>
                    <a:cubicBezTo>
                      <a:pt x="6306" y="411"/>
                      <a:pt x="5902" y="145"/>
                      <a:pt x="5585" y="1"/>
                    </a:cubicBezTo>
                    <a:close/>
                  </a:path>
                </a:pathLst>
              </a:custGeom>
              <a:solidFill>
                <a:srgbClr val="5B8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47;p24">
                <a:extLst>
                  <a:ext uri="{FF2B5EF4-FFF2-40B4-BE49-F238E27FC236}">
                    <a16:creationId xmlns:a16="http://schemas.microsoft.com/office/drawing/2014/main" id="{D0063EA0-3E3C-437A-9ECC-07513F88A60B}"/>
                  </a:ext>
                </a:extLst>
              </p:cNvPr>
              <p:cNvSpPr/>
              <p:nvPr/>
            </p:nvSpPr>
            <p:spPr>
              <a:xfrm rot="-2333254">
                <a:off x="1521484" y="542409"/>
                <a:ext cx="914271" cy="145391"/>
              </a:xfrm>
              <a:custGeom>
                <a:avLst/>
                <a:gdLst/>
                <a:ahLst/>
                <a:cxnLst/>
                <a:rect l="l" t="t" r="r" b="b"/>
                <a:pathLst>
                  <a:path w="9508" h="1512" extrusionOk="0">
                    <a:moveTo>
                      <a:pt x="25" y="44"/>
                    </a:moveTo>
                    <a:cubicBezTo>
                      <a:pt x="3091" y="960"/>
                      <a:pt x="6448" y="1512"/>
                      <a:pt x="9484" y="199"/>
                    </a:cubicBezTo>
                    <a:cubicBezTo>
                      <a:pt x="9507" y="189"/>
                      <a:pt x="9491" y="145"/>
                      <a:pt x="9467" y="155"/>
                    </a:cubicBezTo>
                    <a:cubicBezTo>
                      <a:pt x="6353" y="1407"/>
                      <a:pt x="3176" y="795"/>
                      <a:pt x="35" y="7"/>
                    </a:cubicBezTo>
                    <a:cubicBezTo>
                      <a:pt x="11" y="1"/>
                      <a:pt x="1" y="37"/>
                      <a:pt x="25" y="44"/>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48;p24">
                <a:extLst>
                  <a:ext uri="{FF2B5EF4-FFF2-40B4-BE49-F238E27FC236}">
                    <a16:creationId xmlns:a16="http://schemas.microsoft.com/office/drawing/2014/main" id="{35DAFBBE-DBB7-4025-B0C1-5ACA124E41C1}"/>
                  </a:ext>
                </a:extLst>
              </p:cNvPr>
              <p:cNvSpPr/>
              <p:nvPr/>
            </p:nvSpPr>
            <p:spPr>
              <a:xfrm rot="-2333254">
                <a:off x="2113066" y="520283"/>
                <a:ext cx="116351" cy="341938"/>
              </a:xfrm>
              <a:custGeom>
                <a:avLst/>
                <a:gdLst/>
                <a:ahLst/>
                <a:cxnLst/>
                <a:rect l="l" t="t" r="r" b="b"/>
                <a:pathLst>
                  <a:path w="1210" h="3556" extrusionOk="0">
                    <a:moveTo>
                      <a:pt x="1068" y="13"/>
                    </a:moveTo>
                    <a:cubicBezTo>
                      <a:pt x="1132" y="1333"/>
                      <a:pt x="755" y="2437"/>
                      <a:pt x="14" y="3515"/>
                    </a:cubicBezTo>
                    <a:cubicBezTo>
                      <a:pt x="1" y="3538"/>
                      <a:pt x="35" y="3555"/>
                      <a:pt x="52" y="3535"/>
                    </a:cubicBezTo>
                    <a:cubicBezTo>
                      <a:pt x="822" y="2485"/>
                      <a:pt x="1209" y="1323"/>
                      <a:pt x="1091" y="13"/>
                    </a:cubicBezTo>
                    <a:cubicBezTo>
                      <a:pt x="1088" y="0"/>
                      <a:pt x="1068" y="0"/>
                      <a:pt x="1068" y="13"/>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49;p24">
                <a:extLst>
                  <a:ext uri="{FF2B5EF4-FFF2-40B4-BE49-F238E27FC236}">
                    <a16:creationId xmlns:a16="http://schemas.microsoft.com/office/drawing/2014/main" id="{E2DA9B4A-890F-4F59-8BD6-2146A0B8E64C}"/>
                  </a:ext>
                </a:extLst>
              </p:cNvPr>
              <p:cNvSpPr/>
              <p:nvPr/>
            </p:nvSpPr>
            <p:spPr>
              <a:xfrm rot="-2333254">
                <a:off x="2242121" y="649802"/>
                <a:ext cx="25674" cy="172700"/>
              </a:xfrm>
              <a:custGeom>
                <a:avLst/>
                <a:gdLst/>
                <a:ahLst/>
                <a:cxnLst/>
                <a:rect l="l" t="t" r="r" b="b"/>
                <a:pathLst>
                  <a:path w="267" h="1796" extrusionOk="0">
                    <a:moveTo>
                      <a:pt x="33" y="41"/>
                    </a:moveTo>
                    <a:cubicBezTo>
                      <a:pt x="175" y="624"/>
                      <a:pt x="159" y="1192"/>
                      <a:pt x="4" y="1769"/>
                    </a:cubicBezTo>
                    <a:cubicBezTo>
                      <a:pt x="0" y="1789"/>
                      <a:pt x="27" y="1795"/>
                      <a:pt x="37" y="1778"/>
                    </a:cubicBezTo>
                    <a:cubicBezTo>
                      <a:pt x="249" y="1223"/>
                      <a:pt x="266" y="594"/>
                      <a:pt x="78" y="31"/>
                    </a:cubicBezTo>
                    <a:cubicBezTo>
                      <a:pt x="71" y="1"/>
                      <a:pt x="27" y="11"/>
                      <a:pt x="33" y="4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50;p24">
                <a:extLst>
                  <a:ext uri="{FF2B5EF4-FFF2-40B4-BE49-F238E27FC236}">
                    <a16:creationId xmlns:a16="http://schemas.microsoft.com/office/drawing/2014/main" id="{342FD1D7-1085-478C-8951-379D6F1109AB}"/>
                  </a:ext>
                </a:extLst>
              </p:cNvPr>
              <p:cNvSpPr/>
              <p:nvPr/>
            </p:nvSpPr>
            <p:spPr>
              <a:xfrm rot="-2333254">
                <a:off x="2079526" y="610364"/>
                <a:ext cx="127313" cy="135391"/>
              </a:xfrm>
              <a:custGeom>
                <a:avLst/>
                <a:gdLst/>
                <a:ahLst/>
                <a:cxnLst/>
                <a:rect l="l" t="t" r="r" b="b"/>
                <a:pathLst>
                  <a:path w="1324" h="1408" extrusionOk="0">
                    <a:moveTo>
                      <a:pt x="1280" y="11"/>
                    </a:moveTo>
                    <a:cubicBezTo>
                      <a:pt x="714" y="284"/>
                      <a:pt x="317" y="822"/>
                      <a:pt x="14" y="1357"/>
                    </a:cubicBezTo>
                    <a:cubicBezTo>
                      <a:pt x="1" y="1384"/>
                      <a:pt x="37" y="1407"/>
                      <a:pt x="54" y="1381"/>
                    </a:cubicBezTo>
                    <a:cubicBezTo>
                      <a:pt x="411" y="869"/>
                      <a:pt x="731" y="347"/>
                      <a:pt x="1300" y="45"/>
                    </a:cubicBezTo>
                    <a:cubicBezTo>
                      <a:pt x="1323" y="31"/>
                      <a:pt x="1303" y="1"/>
                      <a:pt x="1280" y="1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51;p24">
                <a:extLst>
                  <a:ext uri="{FF2B5EF4-FFF2-40B4-BE49-F238E27FC236}">
                    <a16:creationId xmlns:a16="http://schemas.microsoft.com/office/drawing/2014/main" id="{2E61E122-4552-46A1-959A-0F4AE5295F76}"/>
                  </a:ext>
                </a:extLst>
              </p:cNvPr>
              <p:cNvSpPr/>
              <p:nvPr/>
            </p:nvSpPr>
            <p:spPr>
              <a:xfrm rot="-2333254">
                <a:off x="1824198" y="678060"/>
                <a:ext cx="248088" cy="123467"/>
              </a:xfrm>
              <a:custGeom>
                <a:avLst/>
                <a:gdLst/>
                <a:ahLst/>
                <a:cxnLst/>
                <a:rect l="l" t="t" r="r" b="b"/>
                <a:pathLst>
                  <a:path w="2580" h="1284" extrusionOk="0">
                    <a:moveTo>
                      <a:pt x="2525" y="21"/>
                    </a:moveTo>
                    <a:cubicBezTo>
                      <a:pt x="1782" y="627"/>
                      <a:pt x="957" y="1008"/>
                      <a:pt x="31" y="1237"/>
                    </a:cubicBezTo>
                    <a:cubicBezTo>
                      <a:pt x="0" y="1244"/>
                      <a:pt x="14" y="1284"/>
                      <a:pt x="41" y="1281"/>
                    </a:cubicBezTo>
                    <a:cubicBezTo>
                      <a:pt x="987" y="1129"/>
                      <a:pt x="1845" y="684"/>
                      <a:pt x="2556" y="52"/>
                    </a:cubicBezTo>
                    <a:cubicBezTo>
                      <a:pt x="2579" y="32"/>
                      <a:pt x="2545" y="1"/>
                      <a:pt x="2525" y="2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52;p24">
                <a:extLst>
                  <a:ext uri="{FF2B5EF4-FFF2-40B4-BE49-F238E27FC236}">
                    <a16:creationId xmlns:a16="http://schemas.microsoft.com/office/drawing/2014/main" id="{150CEC38-682C-41C1-AC58-EF42F85B577C}"/>
                  </a:ext>
                </a:extLst>
              </p:cNvPr>
              <p:cNvSpPr/>
              <p:nvPr/>
            </p:nvSpPr>
            <p:spPr>
              <a:xfrm rot="-2333254">
                <a:off x="1755575" y="534525"/>
                <a:ext cx="156738" cy="185008"/>
              </a:xfrm>
              <a:custGeom>
                <a:avLst/>
                <a:gdLst/>
                <a:ahLst/>
                <a:cxnLst/>
                <a:rect l="l" t="t" r="r" b="b"/>
                <a:pathLst>
                  <a:path w="1630" h="1924" extrusionOk="0">
                    <a:moveTo>
                      <a:pt x="1623" y="1879"/>
                    </a:moveTo>
                    <a:cubicBezTo>
                      <a:pt x="1415" y="1075"/>
                      <a:pt x="879" y="247"/>
                      <a:pt x="37" y="8"/>
                    </a:cubicBezTo>
                    <a:cubicBezTo>
                      <a:pt x="7" y="0"/>
                      <a:pt x="1" y="41"/>
                      <a:pt x="24" y="51"/>
                    </a:cubicBezTo>
                    <a:cubicBezTo>
                      <a:pt x="832" y="364"/>
                      <a:pt x="1354" y="1071"/>
                      <a:pt x="1576" y="1893"/>
                    </a:cubicBezTo>
                    <a:cubicBezTo>
                      <a:pt x="1586" y="1923"/>
                      <a:pt x="1630" y="1910"/>
                      <a:pt x="1623" y="1879"/>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53;p24">
                <a:extLst>
                  <a:ext uri="{FF2B5EF4-FFF2-40B4-BE49-F238E27FC236}">
                    <a16:creationId xmlns:a16="http://schemas.microsoft.com/office/drawing/2014/main" id="{3CABD36D-1D9B-44EE-80F6-1187F6F3A6B9}"/>
                  </a:ext>
                </a:extLst>
              </p:cNvPr>
              <p:cNvSpPr/>
              <p:nvPr/>
            </p:nvSpPr>
            <p:spPr>
              <a:xfrm rot="-2333254">
                <a:off x="1672882" y="781938"/>
                <a:ext cx="171065" cy="60580"/>
              </a:xfrm>
              <a:custGeom>
                <a:avLst/>
                <a:gdLst/>
                <a:ahLst/>
                <a:cxnLst/>
                <a:rect l="l" t="t" r="r" b="b"/>
                <a:pathLst>
                  <a:path w="1779" h="630" extrusionOk="0">
                    <a:moveTo>
                      <a:pt x="1734" y="17"/>
                    </a:moveTo>
                    <a:cubicBezTo>
                      <a:pt x="1317" y="401"/>
                      <a:pt x="583" y="573"/>
                      <a:pt x="24" y="529"/>
                    </a:cubicBezTo>
                    <a:cubicBezTo>
                      <a:pt x="1" y="526"/>
                      <a:pt x="1" y="560"/>
                      <a:pt x="24" y="563"/>
                    </a:cubicBezTo>
                    <a:cubicBezTo>
                      <a:pt x="603" y="630"/>
                      <a:pt x="1334" y="455"/>
                      <a:pt x="1761" y="44"/>
                    </a:cubicBezTo>
                    <a:cubicBezTo>
                      <a:pt x="1778" y="28"/>
                      <a:pt x="1751" y="1"/>
                      <a:pt x="1734" y="17"/>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54;p24">
                <a:extLst>
                  <a:ext uri="{FF2B5EF4-FFF2-40B4-BE49-F238E27FC236}">
                    <a16:creationId xmlns:a16="http://schemas.microsoft.com/office/drawing/2014/main" id="{D506093F-3DB1-4F30-A3AB-D9722D1B86D6}"/>
                  </a:ext>
                </a:extLst>
              </p:cNvPr>
              <p:cNvSpPr/>
              <p:nvPr/>
            </p:nvSpPr>
            <p:spPr>
              <a:xfrm rot="-2333254">
                <a:off x="1943522" y="280192"/>
                <a:ext cx="63176" cy="320303"/>
              </a:xfrm>
              <a:custGeom>
                <a:avLst/>
                <a:gdLst/>
                <a:ahLst/>
                <a:cxnLst/>
                <a:rect l="l" t="t" r="r" b="b"/>
                <a:pathLst>
                  <a:path w="657" h="3331" extrusionOk="0">
                    <a:moveTo>
                      <a:pt x="654" y="3310"/>
                    </a:moveTo>
                    <a:cubicBezTo>
                      <a:pt x="657" y="2186"/>
                      <a:pt x="461" y="1075"/>
                      <a:pt x="48" y="25"/>
                    </a:cubicBezTo>
                    <a:cubicBezTo>
                      <a:pt x="41" y="1"/>
                      <a:pt x="1" y="11"/>
                      <a:pt x="7" y="35"/>
                    </a:cubicBezTo>
                    <a:cubicBezTo>
                      <a:pt x="385" y="1105"/>
                      <a:pt x="593" y="2176"/>
                      <a:pt x="623" y="3310"/>
                    </a:cubicBezTo>
                    <a:cubicBezTo>
                      <a:pt x="623" y="3330"/>
                      <a:pt x="654" y="3330"/>
                      <a:pt x="654" y="331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55;p24">
                <a:extLst>
                  <a:ext uri="{FF2B5EF4-FFF2-40B4-BE49-F238E27FC236}">
                    <a16:creationId xmlns:a16="http://schemas.microsoft.com/office/drawing/2014/main" id="{34D2804B-4287-485A-95D0-914C163507C3}"/>
                  </a:ext>
                </a:extLst>
              </p:cNvPr>
              <p:cNvSpPr/>
              <p:nvPr/>
            </p:nvSpPr>
            <p:spPr>
              <a:xfrm rot="-2333254">
                <a:off x="1870286" y="373523"/>
                <a:ext cx="125967" cy="151353"/>
              </a:xfrm>
              <a:custGeom>
                <a:avLst/>
                <a:gdLst/>
                <a:ahLst/>
                <a:cxnLst/>
                <a:rect l="l" t="t" r="r" b="b"/>
                <a:pathLst>
                  <a:path w="1310" h="1574" extrusionOk="0">
                    <a:moveTo>
                      <a:pt x="1302" y="1553"/>
                    </a:moveTo>
                    <a:cubicBezTo>
                      <a:pt x="801" y="1109"/>
                      <a:pt x="387" y="580"/>
                      <a:pt x="33" y="15"/>
                    </a:cubicBezTo>
                    <a:cubicBezTo>
                      <a:pt x="23" y="1"/>
                      <a:pt x="0" y="15"/>
                      <a:pt x="10" y="28"/>
                    </a:cubicBezTo>
                    <a:cubicBezTo>
                      <a:pt x="316" y="613"/>
                      <a:pt x="780" y="1146"/>
                      <a:pt x="1289" y="1566"/>
                    </a:cubicBezTo>
                    <a:cubicBezTo>
                      <a:pt x="1296" y="1573"/>
                      <a:pt x="1310" y="1559"/>
                      <a:pt x="1302" y="1553"/>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56;p24">
                <a:extLst>
                  <a:ext uri="{FF2B5EF4-FFF2-40B4-BE49-F238E27FC236}">
                    <a16:creationId xmlns:a16="http://schemas.microsoft.com/office/drawing/2014/main" id="{459FBE96-A34B-46B3-B7F2-D484F2AD049E}"/>
                  </a:ext>
                </a:extLst>
              </p:cNvPr>
              <p:cNvSpPr/>
              <p:nvPr/>
            </p:nvSpPr>
            <p:spPr>
              <a:xfrm rot="-2333254">
                <a:off x="1899174" y="263645"/>
                <a:ext cx="25674" cy="144237"/>
              </a:xfrm>
              <a:custGeom>
                <a:avLst/>
                <a:gdLst/>
                <a:ahLst/>
                <a:cxnLst/>
                <a:rect l="l" t="t" r="r" b="b"/>
                <a:pathLst>
                  <a:path w="267" h="1500" extrusionOk="0">
                    <a:moveTo>
                      <a:pt x="51" y="1475"/>
                    </a:moveTo>
                    <a:cubicBezTo>
                      <a:pt x="195" y="1007"/>
                      <a:pt x="267" y="516"/>
                      <a:pt x="216" y="31"/>
                    </a:cubicBezTo>
                    <a:cubicBezTo>
                      <a:pt x="216" y="4"/>
                      <a:pt x="172" y="0"/>
                      <a:pt x="175" y="31"/>
                    </a:cubicBezTo>
                    <a:cubicBezTo>
                      <a:pt x="192" y="522"/>
                      <a:pt x="152" y="990"/>
                      <a:pt x="10" y="1462"/>
                    </a:cubicBezTo>
                    <a:cubicBezTo>
                      <a:pt x="1" y="1489"/>
                      <a:pt x="41" y="1499"/>
                      <a:pt x="51" y="1475"/>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57;p24">
                <a:extLst>
                  <a:ext uri="{FF2B5EF4-FFF2-40B4-BE49-F238E27FC236}">
                    <a16:creationId xmlns:a16="http://schemas.microsoft.com/office/drawing/2014/main" id="{135AE4F7-76EA-47F6-8C9D-E2AE8C5257B0}"/>
                  </a:ext>
                </a:extLst>
              </p:cNvPr>
              <p:cNvSpPr/>
              <p:nvPr/>
            </p:nvSpPr>
            <p:spPr>
              <a:xfrm rot="-2333254">
                <a:off x="1783407" y="477991"/>
                <a:ext cx="30194" cy="147699"/>
              </a:xfrm>
              <a:custGeom>
                <a:avLst/>
                <a:gdLst/>
                <a:ahLst/>
                <a:cxnLst/>
                <a:rect l="l" t="t" r="r" b="b"/>
                <a:pathLst>
                  <a:path w="314" h="1536" extrusionOk="0">
                    <a:moveTo>
                      <a:pt x="303" y="1512"/>
                    </a:moveTo>
                    <a:cubicBezTo>
                      <a:pt x="314" y="997"/>
                      <a:pt x="233" y="492"/>
                      <a:pt x="34" y="17"/>
                    </a:cubicBezTo>
                    <a:cubicBezTo>
                      <a:pt x="28" y="0"/>
                      <a:pt x="0" y="7"/>
                      <a:pt x="7" y="24"/>
                    </a:cubicBezTo>
                    <a:cubicBezTo>
                      <a:pt x="179" y="509"/>
                      <a:pt x="273" y="997"/>
                      <a:pt x="270" y="1512"/>
                    </a:cubicBezTo>
                    <a:cubicBezTo>
                      <a:pt x="270" y="1535"/>
                      <a:pt x="303" y="1535"/>
                      <a:pt x="303" y="1512"/>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58;p24">
                <a:extLst>
                  <a:ext uri="{FF2B5EF4-FFF2-40B4-BE49-F238E27FC236}">
                    <a16:creationId xmlns:a16="http://schemas.microsoft.com/office/drawing/2014/main" id="{81A32763-F08E-4878-9F35-246CFD84541C}"/>
                  </a:ext>
                </a:extLst>
              </p:cNvPr>
              <p:cNvSpPr/>
              <p:nvPr/>
            </p:nvSpPr>
            <p:spPr>
              <a:xfrm rot="-2333254">
                <a:off x="1607231" y="696865"/>
                <a:ext cx="128275" cy="111832"/>
              </a:xfrm>
              <a:custGeom>
                <a:avLst/>
                <a:gdLst/>
                <a:ahLst/>
                <a:cxnLst/>
                <a:rect l="l" t="t" r="r" b="b"/>
                <a:pathLst>
                  <a:path w="1334" h="1163" extrusionOk="0">
                    <a:moveTo>
                      <a:pt x="1327" y="1135"/>
                    </a:moveTo>
                    <a:cubicBezTo>
                      <a:pt x="1054" y="597"/>
                      <a:pt x="609" y="176"/>
                      <a:pt x="23" y="7"/>
                    </a:cubicBezTo>
                    <a:cubicBezTo>
                      <a:pt x="7" y="0"/>
                      <a:pt x="0" y="24"/>
                      <a:pt x="17" y="31"/>
                    </a:cubicBezTo>
                    <a:cubicBezTo>
                      <a:pt x="559" y="253"/>
                      <a:pt x="1020" y="630"/>
                      <a:pt x="1306" y="1148"/>
                    </a:cubicBezTo>
                    <a:cubicBezTo>
                      <a:pt x="1313" y="1162"/>
                      <a:pt x="1333" y="1148"/>
                      <a:pt x="1327" y="1135"/>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646199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69DDD-D8D2-4864-9170-0ED5D09B28F2}"/>
              </a:ext>
            </a:extLst>
          </p:cNvPr>
          <p:cNvSpPr>
            <a:spLocks noGrp="1"/>
          </p:cNvSpPr>
          <p:nvPr>
            <p:ph type="title"/>
          </p:nvPr>
        </p:nvSpPr>
        <p:spPr/>
        <p:txBody>
          <a:bodyPr/>
          <a:lstStyle/>
          <a:p>
            <a:r>
              <a:rPr lang="en-CA" dirty="0"/>
              <a:t>6. Play Thanksgiving bingo</a:t>
            </a:r>
          </a:p>
        </p:txBody>
      </p:sp>
      <p:sp>
        <p:nvSpPr>
          <p:cNvPr id="3" name="Content Placeholder 2">
            <a:extLst>
              <a:ext uri="{FF2B5EF4-FFF2-40B4-BE49-F238E27FC236}">
                <a16:creationId xmlns:a16="http://schemas.microsoft.com/office/drawing/2014/main" id="{D291F8D8-3234-4827-B007-5E4ECC5EDB73}"/>
              </a:ext>
            </a:extLst>
          </p:cNvPr>
          <p:cNvSpPr>
            <a:spLocks noGrp="1"/>
          </p:cNvSpPr>
          <p:nvPr>
            <p:ph idx="1"/>
          </p:nvPr>
        </p:nvSpPr>
        <p:spPr>
          <a:xfrm>
            <a:off x="381000" y="1462749"/>
            <a:ext cx="4889643" cy="3169973"/>
          </a:xfrm>
        </p:spPr>
        <p:txBody>
          <a:bodyPr>
            <a:normAutofit fontScale="92500" lnSpcReduction="10000"/>
          </a:bodyPr>
          <a:lstStyle/>
          <a:p>
            <a:pPr marL="0" indent="0">
              <a:spcAft>
                <a:spcPts val="1200"/>
              </a:spcAft>
              <a:buNone/>
            </a:pPr>
            <a:r>
              <a:rPr lang="en-CA" sz="2400" dirty="0"/>
              <a:t>Each person on the video call can download a bingo card to play along. </a:t>
            </a:r>
          </a:p>
          <a:p>
            <a:pPr marL="0" indent="0">
              <a:spcAft>
                <a:spcPts val="1200"/>
              </a:spcAft>
              <a:buNone/>
            </a:pPr>
            <a:r>
              <a:rPr lang="en-CA" sz="2400" dirty="0"/>
              <a:t>One person will need to print the calling card and cut out the images.  </a:t>
            </a:r>
          </a:p>
          <a:p>
            <a:pPr marL="0" indent="0">
              <a:spcAft>
                <a:spcPts val="1200"/>
              </a:spcAft>
              <a:buNone/>
            </a:pPr>
            <a:r>
              <a:rPr lang="en-CA" sz="2400" dirty="0"/>
              <a:t>See full instructions on the website: </a:t>
            </a:r>
            <a:r>
              <a:rPr lang="en-CA" sz="2400" dirty="0">
                <a:hlinkClick r:id="rId2"/>
              </a:rPr>
              <a:t>onecreativemommy.com/best-thanksgiving-bingo-game/</a:t>
            </a:r>
            <a:r>
              <a:rPr lang="en-CA" sz="2400" dirty="0"/>
              <a:t> </a:t>
            </a:r>
          </a:p>
        </p:txBody>
      </p:sp>
      <p:pic>
        <p:nvPicPr>
          <p:cNvPr id="1026" name="Picture 2" descr="What a great way to keep the kids busy while they wait for Thanksgiving dinner! I love Bingo! {OneCreativeMommy.com} Free Printable Thanksgiving Bingo Boards #thanksgiving #bingo #printablebingo #thanksgivinggames">
            <a:extLst>
              <a:ext uri="{FF2B5EF4-FFF2-40B4-BE49-F238E27FC236}">
                <a16:creationId xmlns:a16="http://schemas.microsoft.com/office/drawing/2014/main" id="{41637D0A-5E98-45BE-A0D1-D3CED2C89A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0"/>
            <a:ext cx="3429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292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etflix Logo">
            <a:extLst>
              <a:ext uri="{FF2B5EF4-FFF2-40B4-BE49-F238E27FC236}">
                <a16:creationId xmlns:a16="http://schemas.microsoft.com/office/drawing/2014/main" id="{05DD6BEF-88B5-4877-A647-AD6F47CCA2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64" r="3" b="2045"/>
          <a:stretch/>
        </p:blipFill>
        <p:spPr bwMode="auto">
          <a:xfrm>
            <a:off x="16" y="1"/>
            <a:ext cx="3140318" cy="16232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9A07B4E3-80E0-426F-995E-A99AFE8EF8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274" b="4"/>
          <a:stretch/>
        </p:blipFill>
        <p:spPr bwMode="auto">
          <a:xfrm>
            <a:off x="16" y="1756740"/>
            <a:ext cx="3140318" cy="1623241"/>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descr="Disney Plus review">
            <a:extLst>
              <a:ext uri="{FF2B5EF4-FFF2-40B4-BE49-F238E27FC236}">
                <a16:creationId xmlns:a16="http://schemas.microsoft.com/office/drawing/2014/main" id="{75FCCE0C-D9E9-4CD8-9490-53C6AF0950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745" r="3" b="4364"/>
          <a:stretch/>
        </p:blipFill>
        <p:spPr bwMode="auto">
          <a:xfrm>
            <a:off x="16" y="3520260"/>
            <a:ext cx="3140318" cy="1623241"/>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a:extLst>
              <a:ext uri="{FF2B5EF4-FFF2-40B4-BE49-F238E27FC236}">
                <a16:creationId xmlns:a16="http://schemas.microsoft.com/office/drawing/2014/main" id="{75F5A939-0BD5-457D-BD4A-75B2AD5D0CB0}"/>
              </a:ext>
            </a:extLst>
          </p:cNvPr>
          <p:cNvSpPr>
            <a:spLocks noGrp="1"/>
          </p:cNvSpPr>
          <p:nvPr>
            <p:ph idx="1"/>
          </p:nvPr>
        </p:nvSpPr>
        <p:spPr>
          <a:xfrm>
            <a:off x="3625024" y="1394460"/>
            <a:ext cx="5153216" cy="3207711"/>
          </a:xfrm>
        </p:spPr>
        <p:txBody>
          <a:bodyPr>
            <a:normAutofit/>
          </a:bodyPr>
          <a:lstStyle/>
          <a:p>
            <a:pPr marL="0" indent="0">
              <a:buNone/>
            </a:pPr>
            <a:r>
              <a:rPr lang="en-CA" sz="2800" dirty="0"/>
              <a:t>Pick one of your favourite fall movies and have a watch party on </a:t>
            </a:r>
          </a:p>
          <a:p>
            <a:r>
              <a:rPr lang="en-CA" sz="2800" dirty="0">
                <a:hlinkClick r:id="rId5"/>
              </a:rPr>
              <a:t>Netflix, </a:t>
            </a:r>
            <a:endParaRPr lang="en-CA" sz="2800" dirty="0"/>
          </a:p>
          <a:p>
            <a:r>
              <a:rPr lang="en-CA" sz="2800" dirty="0">
                <a:hlinkClick r:id="rId6"/>
              </a:rPr>
              <a:t>Disney Plus</a:t>
            </a:r>
            <a:r>
              <a:rPr lang="en-CA" sz="2800" dirty="0"/>
              <a:t>, </a:t>
            </a:r>
          </a:p>
          <a:p>
            <a:r>
              <a:rPr lang="en-CA" sz="2800" dirty="0"/>
              <a:t>or even </a:t>
            </a:r>
            <a:r>
              <a:rPr lang="en-CA" sz="2800" dirty="0">
                <a:hlinkClick r:id="rId7"/>
              </a:rPr>
              <a:t>YouTube</a:t>
            </a:r>
            <a:r>
              <a:rPr lang="en-CA" sz="2800" dirty="0"/>
              <a:t>.  </a:t>
            </a:r>
          </a:p>
          <a:p>
            <a:endParaRPr lang="en-US" sz="1800" dirty="0"/>
          </a:p>
        </p:txBody>
      </p:sp>
      <p:sp>
        <p:nvSpPr>
          <p:cNvPr id="8" name="Title 1">
            <a:extLst>
              <a:ext uri="{FF2B5EF4-FFF2-40B4-BE49-F238E27FC236}">
                <a16:creationId xmlns:a16="http://schemas.microsoft.com/office/drawing/2014/main" id="{AF0ED043-FFA7-4327-9FC7-B4858E2F9906}"/>
              </a:ext>
            </a:extLst>
          </p:cNvPr>
          <p:cNvSpPr txBox="1">
            <a:spLocks/>
          </p:cNvSpPr>
          <p:nvPr/>
        </p:nvSpPr>
        <p:spPr>
          <a:xfrm>
            <a:off x="3557132" y="490745"/>
            <a:ext cx="5289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ystery Quest"/>
              <a:buNone/>
              <a:defRPr sz="2800" b="0" i="0" u="none" strike="noStrike" cap="none">
                <a:solidFill>
                  <a:schemeClr val="lt1"/>
                </a:solidFill>
                <a:latin typeface="Mystery Quest"/>
                <a:ea typeface="Mystery Quest"/>
                <a:cs typeface="Mystery Quest"/>
                <a:sym typeface="Mystery Quest"/>
              </a:defRPr>
            </a:lvl1pPr>
            <a:lvl2pPr marR="0" lvl="1" algn="l" rtl="0">
              <a:lnSpc>
                <a:spcPct val="100000"/>
              </a:lnSpc>
              <a:spcBef>
                <a:spcPts val="0"/>
              </a:spcBef>
              <a:spcAft>
                <a:spcPts val="0"/>
              </a:spcAft>
              <a:buClr>
                <a:schemeClr val="lt1"/>
              </a:buClr>
              <a:buSzPts val="2800"/>
              <a:buFont typeface="Mystery Quest"/>
              <a:buNone/>
              <a:defRPr sz="2800" b="0" i="0" u="none" strike="noStrike" cap="none">
                <a:solidFill>
                  <a:schemeClr val="lt1"/>
                </a:solidFill>
                <a:latin typeface="Mystery Quest"/>
                <a:ea typeface="Mystery Quest"/>
                <a:cs typeface="Mystery Quest"/>
                <a:sym typeface="Mystery Quest"/>
              </a:defRPr>
            </a:lvl2pPr>
            <a:lvl3pPr marR="0" lvl="2" algn="l" rtl="0">
              <a:lnSpc>
                <a:spcPct val="100000"/>
              </a:lnSpc>
              <a:spcBef>
                <a:spcPts val="0"/>
              </a:spcBef>
              <a:spcAft>
                <a:spcPts val="0"/>
              </a:spcAft>
              <a:buClr>
                <a:schemeClr val="lt1"/>
              </a:buClr>
              <a:buSzPts val="2800"/>
              <a:buFont typeface="Mystery Quest"/>
              <a:buNone/>
              <a:defRPr sz="2800" b="0" i="0" u="none" strike="noStrike" cap="none">
                <a:solidFill>
                  <a:schemeClr val="lt1"/>
                </a:solidFill>
                <a:latin typeface="Mystery Quest"/>
                <a:ea typeface="Mystery Quest"/>
                <a:cs typeface="Mystery Quest"/>
                <a:sym typeface="Mystery Quest"/>
              </a:defRPr>
            </a:lvl3pPr>
            <a:lvl4pPr marR="0" lvl="3" algn="l" rtl="0">
              <a:lnSpc>
                <a:spcPct val="100000"/>
              </a:lnSpc>
              <a:spcBef>
                <a:spcPts val="0"/>
              </a:spcBef>
              <a:spcAft>
                <a:spcPts val="0"/>
              </a:spcAft>
              <a:buClr>
                <a:schemeClr val="lt1"/>
              </a:buClr>
              <a:buSzPts val="2800"/>
              <a:buFont typeface="Mystery Quest"/>
              <a:buNone/>
              <a:defRPr sz="2800" b="0" i="0" u="none" strike="noStrike" cap="none">
                <a:solidFill>
                  <a:schemeClr val="lt1"/>
                </a:solidFill>
                <a:latin typeface="Mystery Quest"/>
                <a:ea typeface="Mystery Quest"/>
                <a:cs typeface="Mystery Quest"/>
                <a:sym typeface="Mystery Quest"/>
              </a:defRPr>
            </a:lvl4pPr>
            <a:lvl5pPr marR="0" lvl="4" algn="l" rtl="0">
              <a:lnSpc>
                <a:spcPct val="100000"/>
              </a:lnSpc>
              <a:spcBef>
                <a:spcPts val="0"/>
              </a:spcBef>
              <a:spcAft>
                <a:spcPts val="0"/>
              </a:spcAft>
              <a:buClr>
                <a:schemeClr val="lt1"/>
              </a:buClr>
              <a:buSzPts val="2800"/>
              <a:buFont typeface="Mystery Quest"/>
              <a:buNone/>
              <a:defRPr sz="2800" b="0" i="0" u="none" strike="noStrike" cap="none">
                <a:solidFill>
                  <a:schemeClr val="lt1"/>
                </a:solidFill>
                <a:latin typeface="Mystery Quest"/>
                <a:ea typeface="Mystery Quest"/>
                <a:cs typeface="Mystery Quest"/>
                <a:sym typeface="Mystery Quest"/>
              </a:defRPr>
            </a:lvl5pPr>
            <a:lvl6pPr marR="0" lvl="5" algn="l" rtl="0">
              <a:lnSpc>
                <a:spcPct val="100000"/>
              </a:lnSpc>
              <a:spcBef>
                <a:spcPts val="0"/>
              </a:spcBef>
              <a:spcAft>
                <a:spcPts val="0"/>
              </a:spcAft>
              <a:buClr>
                <a:schemeClr val="lt1"/>
              </a:buClr>
              <a:buSzPts val="2800"/>
              <a:buFont typeface="Mystery Quest"/>
              <a:buNone/>
              <a:defRPr sz="2800" b="0" i="0" u="none" strike="noStrike" cap="none">
                <a:solidFill>
                  <a:schemeClr val="lt1"/>
                </a:solidFill>
                <a:latin typeface="Mystery Quest"/>
                <a:ea typeface="Mystery Quest"/>
                <a:cs typeface="Mystery Quest"/>
                <a:sym typeface="Mystery Quest"/>
              </a:defRPr>
            </a:lvl6pPr>
            <a:lvl7pPr marR="0" lvl="6" algn="l" rtl="0">
              <a:lnSpc>
                <a:spcPct val="100000"/>
              </a:lnSpc>
              <a:spcBef>
                <a:spcPts val="0"/>
              </a:spcBef>
              <a:spcAft>
                <a:spcPts val="0"/>
              </a:spcAft>
              <a:buClr>
                <a:schemeClr val="lt1"/>
              </a:buClr>
              <a:buSzPts val="2800"/>
              <a:buFont typeface="Mystery Quest"/>
              <a:buNone/>
              <a:defRPr sz="2800" b="0" i="0" u="none" strike="noStrike" cap="none">
                <a:solidFill>
                  <a:schemeClr val="lt1"/>
                </a:solidFill>
                <a:latin typeface="Mystery Quest"/>
                <a:ea typeface="Mystery Quest"/>
                <a:cs typeface="Mystery Quest"/>
                <a:sym typeface="Mystery Quest"/>
              </a:defRPr>
            </a:lvl7pPr>
            <a:lvl8pPr marR="0" lvl="7" algn="l" rtl="0">
              <a:lnSpc>
                <a:spcPct val="100000"/>
              </a:lnSpc>
              <a:spcBef>
                <a:spcPts val="0"/>
              </a:spcBef>
              <a:spcAft>
                <a:spcPts val="0"/>
              </a:spcAft>
              <a:buClr>
                <a:schemeClr val="lt1"/>
              </a:buClr>
              <a:buSzPts val="2800"/>
              <a:buFont typeface="Mystery Quest"/>
              <a:buNone/>
              <a:defRPr sz="2800" b="0" i="0" u="none" strike="noStrike" cap="none">
                <a:solidFill>
                  <a:schemeClr val="lt1"/>
                </a:solidFill>
                <a:latin typeface="Mystery Quest"/>
                <a:ea typeface="Mystery Quest"/>
                <a:cs typeface="Mystery Quest"/>
                <a:sym typeface="Mystery Quest"/>
              </a:defRPr>
            </a:lvl8pPr>
            <a:lvl9pPr marR="0" lvl="8" algn="l" rtl="0">
              <a:lnSpc>
                <a:spcPct val="100000"/>
              </a:lnSpc>
              <a:spcBef>
                <a:spcPts val="0"/>
              </a:spcBef>
              <a:spcAft>
                <a:spcPts val="0"/>
              </a:spcAft>
              <a:buClr>
                <a:schemeClr val="lt1"/>
              </a:buClr>
              <a:buSzPts val="2800"/>
              <a:buFont typeface="Mystery Quest"/>
              <a:buNone/>
              <a:defRPr sz="2800" b="0" i="0" u="none" strike="noStrike" cap="none">
                <a:solidFill>
                  <a:schemeClr val="lt1"/>
                </a:solidFill>
                <a:latin typeface="Mystery Quest"/>
                <a:ea typeface="Mystery Quest"/>
                <a:cs typeface="Mystery Quest"/>
                <a:sym typeface="Mystery Quest"/>
              </a:defRPr>
            </a:lvl9pPr>
          </a:lstStyle>
          <a:p>
            <a:r>
              <a:rPr lang="en-CA" dirty="0"/>
              <a:t>7. Host a watch party!</a:t>
            </a:r>
          </a:p>
        </p:txBody>
      </p:sp>
    </p:spTree>
    <p:extLst>
      <p:ext uri="{BB962C8B-B14F-4D97-AF65-F5344CB8AC3E}">
        <p14:creationId xmlns:p14="http://schemas.microsoft.com/office/powerpoint/2010/main" val="2883454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2E7D1-BEE8-4B55-B425-05AC63039379}"/>
              </a:ext>
            </a:extLst>
          </p:cNvPr>
          <p:cNvSpPr>
            <a:spLocks noGrp="1"/>
          </p:cNvSpPr>
          <p:nvPr>
            <p:ph type="title"/>
          </p:nvPr>
        </p:nvSpPr>
        <p:spPr/>
        <p:txBody>
          <a:bodyPr/>
          <a:lstStyle/>
          <a:p>
            <a:r>
              <a:rPr lang="en-CA" dirty="0"/>
              <a:t>8. Have a scavenger hunt</a:t>
            </a:r>
          </a:p>
        </p:txBody>
      </p:sp>
      <p:sp>
        <p:nvSpPr>
          <p:cNvPr id="3" name="Content Placeholder 2">
            <a:extLst>
              <a:ext uri="{FF2B5EF4-FFF2-40B4-BE49-F238E27FC236}">
                <a16:creationId xmlns:a16="http://schemas.microsoft.com/office/drawing/2014/main" id="{E5E7660F-6C1F-484F-82A6-5310566FE742}"/>
              </a:ext>
            </a:extLst>
          </p:cNvPr>
          <p:cNvSpPr>
            <a:spLocks noGrp="1"/>
          </p:cNvSpPr>
          <p:nvPr>
            <p:ph idx="1"/>
          </p:nvPr>
        </p:nvSpPr>
        <p:spPr>
          <a:xfrm>
            <a:off x="311700" y="1097280"/>
            <a:ext cx="4997471" cy="3535443"/>
          </a:xfrm>
        </p:spPr>
        <p:txBody>
          <a:bodyPr>
            <a:normAutofit/>
          </a:bodyPr>
          <a:lstStyle/>
          <a:p>
            <a:pPr marL="0" indent="0">
              <a:spcAft>
                <a:spcPts val="1200"/>
              </a:spcAft>
              <a:buNone/>
            </a:pPr>
            <a:r>
              <a:rPr lang="en-CA" sz="1600" dirty="0"/>
              <a:t>Virtual scavenger hunts are easy to plan and fun to do.</a:t>
            </a:r>
          </a:p>
          <a:p>
            <a:pPr marL="358775" lvl="1" indent="-179388">
              <a:spcBef>
                <a:spcPts val="0"/>
              </a:spcBef>
              <a:spcAft>
                <a:spcPts val="1200"/>
              </a:spcAft>
            </a:pPr>
            <a:r>
              <a:rPr lang="en-CA" sz="1600" dirty="0"/>
              <a:t>One person creates a list of items that the others need to find.  </a:t>
            </a:r>
          </a:p>
          <a:p>
            <a:pPr marL="358775" lvl="1" indent="-179388">
              <a:spcBef>
                <a:spcPts val="0"/>
              </a:spcBef>
              <a:spcAft>
                <a:spcPts val="1200"/>
              </a:spcAft>
            </a:pPr>
            <a:r>
              <a:rPr lang="en-CA" sz="1600" dirty="0"/>
              <a:t>They call out an item (for example: “something yellow!”) and everyone rushes to find that item.</a:t>
            </a:r>
          </a:p>
          <a:p>
            <a:pPr marL="358775" lvl="1" indent="-179388">
              <a:spcBef>
                <a:spcPts val="0"/>
              </a:spcBef>
              <a:spcAft>
                <a:spcPts val="1200"/>
              </a:spcAft>
            </a:pPr>
            <a:r>
              <a:rPr lang="en-CA" sz="1600" dirty="0"/>
              <a:t>The first person to be back on screen showing off their item wins that round.</a:t>
            </a:r>
          </a:p>
          <a:p>
            <a:pPr marL="0" indent="0">
              <a:spcAft>
                <a:spcPts val="1200"/>
              </a:spcAft>
              <a:buNone/>
            </a:pPr>
            <a:r>
              <a:rPr lang="en-CA" sz="1600" dirty="0"/>
              <a:t>Here’s a </a:t>
            </a:r>
            <a:r>
              <a:rPr lang="en-CA" sz="1600" dirty="0">
                <a:hlinkClick r:id="rId2"/>
              </a:rPr>
              <a:t>ready-made thanksgiving version </a:t>
            </a:r>
            <a:r>
              <a:rPr lang="en-CA" sz="1600" dirty="0"/>
              <a:t>that would be perfect.</a:t>
            </a:r>
          </a:p>
        </p:txBody>
      </p:sp>
      <p:pic>
        <p:nvPicPr>
          <p:cNvPr id="9218" name="Picture 2" descr="Keep the kids occupied during your Thanksgiving gathering with this fun free printable Thanksgiving Scavenger Hunt activity for kids.">
            <a:extLst>
              <a:ext uri="{FF2B5EF4-FFF2-40B4-BE49-F238E27FC236}">
                <a16:creationId xmlns:a16="http://schemas.microsoft.com/office/drawing/2014/main" id="{6074BEFD-709A-4BBB-BC06-2FF259DFC2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0"/>
            <a:ext cx="3429000"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oogle Shape;1643;p31">
            <a:extLst>
              <a:ext uri="{FF2B5EF4-FFF2-40B4-BE49-F238E27FC236}">
                <a16:creationId xmlns:a16="http://schemas.microsoft.com/office/drawing/2014/main" id="{3D3802E3-8ED5-4C49-B797-1802BF42E5EF}"/>
              </a:ext>
            </a:extLst>
          </p:cNvPr>
          <p:cNvGrpSpPr/>
          <p:nvPr/>
        </p:nvGrpSpPr>
        <p:grpSpPr>
          <a:xfrm>
            <a:off x="2748568" y="4276695"/>
            <a:ext cx="523390" cy="435583"/>
            <a:chOff x="3133350" y="1126948"/>
            <a:chExt cx="1408099" cy="1172182"/>
          </a:xfrm>
        </p:grpSpPr>
        <p:sp>
          <p:nvSpPr>
            <p:cNvPr id="6" name="Google Shape;1644;p31">
              <a:extLst>
                <a:ext uri="{FF2B5EF4-FFF2-40B4-BE49-F238E27FC236}">
                  <a16:creationId xmlns:a16="http://schemas.microsoft.com/office/drawing/2014/main" id="{59D142BF-F560-4034-817B-7A60FCBAC968}"/>
                </a:ext>
              </a:extLst>
            </p:cNvPr>
            <p:cNvSpPr/>
            <p:nvPr/>
          </p:nvSpPr>
          <p:spPr>
            <a:xfrm rot="-508938">
              <a:off x="3333516" y="1650683"/>
              <a:ext cx="1043940" cy="573835"/>
            </a:xfrm>
            <a:custGeom>
              <a:avLst/>
              <a:gdLst/>
              <a:ahLst/>
              <a:cxnLst/>
              <a:rect l="l" t="t" r="r" b="b"/>
              <a:pathLst>
                <a:path w="15633" h="8031" extrusionOk="0">
                  <a:moveTo>
                    <a:pt x="0" y="0"/>
                  </a:moveTo>
                  <a:lnTo>
                    <a:pt x="0" y="0"/>
                  </a:lnTo>
                  <a:cubicBezTo>
                    <a:pt x="233" y="1691"/>
                    <a:pt x="939" y="5787"/>
                    <a:pt x="1268" y="6139"/>
                  </a:cubicBezTo>
                  <a:cubicBezTo>
                    <a:pt x="1507" y="6397"/>
                    <a:pt x="2059" y="6649"/>
                    <a:pt x="2486" y="6649"/>
                  </a:cubicBezTo>
                  <a:cubicBezTo>
                    <a:pt x="2645" y="6649"/>
                    <a:pt x="2786" y="6614"/>
                    <a:pt x="2888" y="6532"/>
                  </a:cubicBezTo>
                  <a:cubicBezTo>
                    <a:pt x="2955" y="6958"/>
                    <a:pt x="3782" y="7373"/>
                    <a:pt x="4386" y="7373"/>
                  </a:cubicBezTo>
                  <a:cubicBezTo>
                    <a:pt x="4571" y="7373"/>
                    <a:pt x="4736" y="7334"/>
                    <a:pt x="4851" y="7244"/>
                  </a:cubicBezTo>
                  <a:cubicBezTo>
                    <a:pt x="5030" y="7531"/>
                    <a:pt x="5700" y="7855"/>
                    <a:pt x="6389" y="7855"/>
                  </a:cubicBezTo>
                  <a:cubicBezTo>
                    <a:pt x="6718" y="7855"/>
                    <a:pt x="7050" y="7781"/>
                    <a:pt x="7336" y="7594"/>
                  </a:cubicBezTo>
                  <a:cubicBezTo>
                    <a:pt x="7690" y="7914"/>
                    <a:pt x="8120" y="8030"/>
                    <a:pt x="8517" y="8030"/>
                  </a:cubicBezTo>
                  <a:cubicBezTo>
                    <a:pt x="9062" y="8030"/>
                    <a:pt x="9547" y="7813"/>
                    <a:pt x="9698" y="7604"/>
                  </a:cubicBezTo>
                  <a:cubicBezTo>
                    <a:pt x="9925" y="7720"/>
                    <a:pt x="10180" y="7769"/>
                    <a:pt x="10433" y="7769"/>
                  </a:cubicBezTo>
                  <a:cubicBezTo>
                    <a:pt x="11030" y="7769"/>
                    <a:pt x="11615" y="7499"/>
                    <a:pt x="11791" y="7210"/>
                  </a:cubicBezTo>
                  <a:cubicBezTo>
                    <a:pt x="11890" y="7361"/>
                    <a:pt x="12077" y="7443"/>
                    <a:pt x="12257" y="7453"/>
                  </a:cubicBezTo>
                  <a:cubicBezTo>
                    <a:pt x="12301" y="7456"/>
                    <a:pt x="12343" y="7457"/>
                    <a:pt x="12383" y="7457"/>
                  </a:cubicBezTo>
                  <a:cubicBezTo>
                    <a:pt x="12709" y="7457"/>
                    <a:pt x="12869" y="7347"/>
                    <a:pt x="13024" y="7054"/>
                  </a:cubicBezTo>
                  <a:cubicBezTo>
                    <a:pt x="14262" y="4674"/>
                    <a:pt x="14583" y="3520"/>
                    <a:pt x="15632" y="1042"/>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645;p31">
              <a:extLst>
                <a:ext uri="{FF2B5EF4-FFF2-40B4-BE49-F238E27FC236}">
                  <a16:creationId xmlns:a16="http://schemas.microsoft.com/office/drawing/2014/main" id="{F8E496C3-ADD4-4345-81DC-774886B5EC8D}"/>
                </a:ext>
              </a:extLst>
            </p:cNvPr>
            <p:cNvSpPr/>
            <p:nvPr/>
          </p:nvSpPr>
          <p:spPr>
            <a:xfrm rot="-508912">
              <a:off x="3338574" y="1690908"/>
              <a:ext cx="1023588" cy="516750"/>
            </a:xfrm>
            <a:custGeom>
              <a:avLst/>
              <a:gdLst/>
              <a:ahLst/>
              <a:cxnLst/>
              <a:rect l="l" t="t" r="r" b="b"/>
              <a:pathLst>
                <a:path w="15633" h="7376" extrusionOk="0">
                  <a:moveTo>
                    <a:pt x="0" y="1"/>
                  </a:moveTo>
                  <a:lnTo>
                    <a:pt x="0" y="1"/>
                  </a:lnTo>
                  <a:cubicBezTo>
                    <a:pt x="71" y="499"/>
                    <a:pt x="177" y="1205"/>
                    <a:pt x="307" y="1961"/>
                  </a:cubicBezTo>
                  <a:cubicBezTo>
                    <a:pt x="519" y="2101"/>
                    <a:pt x="763" y="2194"/>
                    <a:pt x="1020" y="2207"/>
                  </a:cubicBezTo>
                  <a:cubicBezTo>
                    <a:pt x="1469" y="2931"/>
                    <a:pt x="2009" y="3641"/>
                    <a:pt x="2772" y="4011"/>
                  </a:cubicBezTo>
                  <a:cubicBezTo>
                    <a:pt x="2793" y="4022"/>
                    <a:pt x="2814" y="4029"/>
                    <a:pt x="2831" y="4040"/>
                  </a:cubicBezTo>
                  <a:cubicBezTo>
                    <a:pt x="2916" y="5124"/>
                    <a:pt x="2976" y="6155"/>
                    <a:pt x="2976" y="6155"/>
                  </a:cubicBezTo>
                  <a:cubicBezTo>
                    <a:pt x="2976" y="6155"/>
                    <a:pt x="3026" y="5205"/>
                    <a:pt x="3082" y="4135"/>
                  </a:cubicBezTo>
                  <a:cubicBezTo>
                    <a:pt x="3300" y="4202"/>
                    <a:pt x="3530" y="4237"/>
                    <a:pt x="3758" y="4237"/>
                  </a:cubicBezTo>
                  <a:cubicBezTo>
                    <a:pt x="4276" y="4237"/>
                    <a:pt x="4786" y="4056"/>
                    <a:pt x="5126" y="3659"/>
                  </a:cubicBezTo>
                  <a:cubicBezTo>
                    <a:pt x="5130" y="3665"/>
                    <a:pt x="5133" y="3669"/>
                    <a:pt x="5136" y="3676"/>
                  </a:cubicBezTo>
                  <a:lnTo>
                    <a:pt x="4932" y="6705"/>
                  </a:lnTo>
                  <a:cubicBezTo>
                    <a:pt x="4932" y="6705"/>
                    <a:pt x="5218" y="5367"/>
                    <a:pt x="5419" y="4082"/>
                  </a:cubicBezTo>
                  <a:cubicBezTo>
                    <a:pt x="5776" y="4463"/>
                    <a:pt x="6303" y="4676"/>
                    <a:pt x="6828" y="4676"/>
                  </a:cubicBezTo>
                  <a:cubicBezTo>
                    <a:pt x="7154" y="4676"/>
                    <a:pt x="7480" y="4594"/>
                    <a:pt x="7763" y="4418"/>
                  </a:cubicBezTo>
                  <a:lnTo>
                    <a:pt x="7763" y="4418"/>
                  </a:lnTo>
                  <a:lnTo>
                    <a:pt x="7403" y="7327"/>
                  </a:lnTo>
                  <a:cubicBezTo>
                    <a:pt x="7403" y="7327"/>
                    <a:pt x="7742" y="5989"/>
                    <a:pt x="8028" y="4643"/>
                  </a:cubicBezTo>
                  <a:cubicBezTo>
                    <a:pt x="8597" y="5215"/>
                    <a:pt x="9348" y="5611"/>
                    <a:pt x="10143" y="5696"/>
                  </a:cubicBezTo>
                  <a:lnTo>
                    <a:pt x="9719" y="7376"/>
                  </a:lnTo>
                  <a:cubicBezTo>
                    <a:pt x="9719" y="7376"/>
                    <a:pt x="10054" y="6642"/>
                    <a:pt x="10407" y="5717"/>
                  </a:cubicBezTo>
                  <a:cubicBezTo>
                    <a:pt x="10478" y="5717"/>
                    <a:pt x="10546" y="5717"/>
                    <a:pt x="10616" y="5713"/>
                  </a:cubicBezTo>
                  <a:cubicBezTo>
                    <a:pt x="11343" y="5674"/>
                    <a:pt x="12066" y="5335"/>
                    <a:pt x="12568" y="4795"/>
                  </a:cubicBezTo>
                  <a:lnTo>
                    <a:pt x="12568" y="4795"/>
                  </a:lnTo>
                  <a:lnTo>
                    <a:pt x="11918" y="6854"/>
                  </a:lnTo>
                  <a:cubicBezTo>
                    <a:pt x="11918" y="6854"/>
                    <a:pt x="12614" y="5367"/>
                    <a:pt x="13130" y="3905"/>
                  </a:cubicBezTo>
                  <a:cubicBezTo>
                    <a:pt x="13237" y="3975"/>
                    <a:pt x="13360" y="4006"/>
                    <a:pt x="13487" y="4006"/>
                  </a:cubicBezTo>
                  <a:cubicBezTo>
                    <a:pt x="13707" y="4006"/>
                    <a:pt x="13938" y="3913"/>
                    <a:pt x="14114" y="3768"/>
                  </a:cubicBezTo>
                  <a:cubicBezTo>
                    <a:pt x="14393" y="3535"/>
                    <a:pt x="14562" y="3196"/>
                    <a:pt x="14725" y="2867"/>
                  </a:cubicBezTo>
                  <a:cubicBezTo>
                    <a:pt x="14771" y="2888"/>
                    <a:pt x="14817" y="2906"/>
                    <a:pt x="14862" y="2927"/>
                  </a:cubicBezTo>
                  <a:cubicBezTo>
                    <a:pt x="15085" y="2367"/>
                    <a:pt x="15328" y="1759"/>
                    <a:pt x="15633" y="1042"/>
                  </a:cubicBezTo>
                  <a:lnTo>
                    <a:pt x="0" y="1"/>
                  </a:lnTo>
                  <a:close/>
                </a:path>
              </a:pathLst>
            </a:custGeom>
            <a:solidFill>
              <a:srgbClr val="46132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646;p31">
              <a:extLst>
                <a:ext uri="{FF2B5EF4-FFF2-40B4-BE49-F238E27FC236}">
                  <a16:creationId xmlns:a16="http://schemas.microsoft.com/office/drawing/2014/main" id="{D37412C6-3C13-4431-A449-47818C8B16BF}"/>
                </a:ext>
              </a:extLst>
            </p:cNvPr>
            <p:cNvSpPr/>
            <p:nvPr/>
          </p:nvSpPr>
          <p:spPr>
            <a:xfrm rot="-508912">
              <a:off x="3169477" y="1350448"/>
              <a:ext cx="1335844" cy="675993"/>
            </a:xfrm>
            <a:custGeom>
              <a:avLst/>
              <a:gdLst/>
              <a:ahLst/>
              <a:cxnLst/>
              <a:rect l="l" t="t" r="r" b="b"/>
              <a:pathLst>
                <a:path w="20402" h="9649" extrusionOk="0">
                  <a:moveTo>
                    <a:pt x="7729" y="0"/>
                  </a:moveTo>
                  <a:cubicBezTo>
                    <a:pt x="7142" y="0"/>
                    <a:pt x="6551" y="85"/>
                    <a:pt x="5995" y="216"/>
                  </a:cubicBezTo>
                  <a:cubicBezTo>
                    <a:pt x="4513" y="568"/>
                    <a:pt x="3577" y="1343"/>
                    <a:pt x="2241" y="1343"/>
                  </a:cubicBezTo>
                  <a:cubicBezTo>
                    <a:pt x="2020" y="1343"/>
                    <a:pt x="1789" y="1322"/>
                    <a:pt x="1543" y="1275"/>
                  </a:cubicBezTo>
                  <a:cubicBezTo>
                    <a:pt x="1477" y="1262"/>
                    <a:pt x="1384" y="1255"/>
                    <a:pt x="1277" y="1255"/>
                  </a:cubicBezTo>
                  <a:cubicBezTo>
                    <a:pt x="788" y="1255"/>
                    <a:pt x="1" y="1408"/>
                    <a:pt x="71" y="1900"/>
                  </a:cubicBezTo>
                  <a:cubicBezTo>
                    <a:pt x="96" y="2087"/>
                    <a:pt x="244" y="2249"/>
                    <a:pt x="424" y="2299"/>
                  </a:cubicBezTo>
                  <a:cubicBezTo>
                    <a:pt x="176" y="2814"/>
                    <a:pt x="96" y="3376"/>
                    <a:pt x="360" y="3909"/>
                  </a:cubicBezTo>
                  <a:cubicBezTo>
                    <a:pt x="611" y="4414"/>
                    <a:pt x="1130" y="4774"/>
                    <a:pt x="1688" y="4834"/>
                  </a:cubicBezTo>
                  <a:cubicBezTo>
                    <a:pt x="1812" y="5487"/>
                    <a:pt x="2412" y="6016"/>
                    <a:pt x="3075" y="6059"/>
                  </a:cubicBezTo>
                  <a:cubicBezTo>
                    <a:pt x="3538" y="6787"/>
                    <a:pt x="4088" y="7496"/>
                    <a:pt x="4862" y="7870"/>
                  </a:cubicBezTo>
                  <a:cubicBezTo>
                    <a:pt x="5176" y="8024"/>
                    <a:pt x="5534" y="8106"/>
                    <a:pt x="5886" y="8106"/>
                  </a:cubicBezTo>
                  <a:cubicBezTo>
                    <a:pt x="6400" y="8106"/>
                    <a:pt x="6901" y="7931"/>
                    <a:pt x="7234" y="7545"/>
                  </a:cubicBezTo>
                  <a:cubicBezTo>
                    <a:pt x="7549" y="8194"/>
                    <a:pt x="8274" y="8577"/>
                    <a:pt x="8987" y="8577"/>
                  </a:cubicBezTo>
                  <a:cubicBezTo>
                    <a:pt x="9321" y="8577"/>
                    <a:pt x="9653" y="8493"/>
                    <a:pt x="9938" y="8312"/>
                  </a:cubicBezTo>
                  <a:cubicBezTo>
                    <a:pt x="10623" y="9104"/>
                    <a:pt x="11632" y="9648"/>
                    <a:pt x="12677" y="9648"/>
                  </a:cubicBezTo>
                  <a:cubicBezTo>
                    <a:pt x="12716" y="9648"/>
                    <a:pt x="12755" y="9648"/>
                    <a:pt x="12794" y="9646"/>
                  </a:cubicBezTo>
                  <a:cubicBezTo>
                    <a:pt x="13881" y="9604"/>
                    <a:pt x="14951" y="8905"/>
                    <a:pt x="15297" y="7874"/>
                  </a:cubicBezTo>
                  <a:cubicBezTo>
                    <a:pt x="15410" y="7952"/>
                    <a:pt x="15543" y="7986"/>
                    <a:pt x="15679" y="7986"/>
                  </a:cubicBezTo>
                  <a:cubicBezTo>
                    <a:pt x="15898" y="7986"/>
                    <a:pt x="16127" y="7896"/>
                    <a:pt x="16300" y="7757"/>
                  </a:cubicBezTo>
                  <a:cubicBezTo>
                    <a:pt x="16582" y="7528"/>
                    <a:pt x="16752" y="7192"/>
                    <a:pt x="16910" y="6867"/>
                  </a:cubicBezTo>
                  <a:cubicBezTo>
                    <a:pt x="17247" y="7030"/>
                    <a:pt x="17621" y="7114"/>
                    <a:pt x="17994" y="7114"/>
                  </a:cubicBezTo>
                  <a:cubicBezTo>
                    <a:pt x="18082" y="7114"/>
                    <a:pt x="18171" y="7110"/>
                    <a:pt x="18259" y="7100"/>
                  </a:cubicBezTo>
                  <a:cubicBezTo>
                    <a:pt x="18503" y="7075"/>
                    <a:pt x="18753" y="7005"/>
                    <a:pt x="18927" y="6832"/>
                  </a:cubicBezTo>
                  <a:cubicBezTo>
                    <a:pt x="19100" y="6659"/>
                    <a:pt x="19163" y="6359"/>
                    <a:pt x="19015" y="6168"/>
                  </a:cubicBezTo>
                  <a:lnTo>
                    <a:pt x="19015" y="6168"/>
                  </a:lnTo>
                  <a:cubicBezTo>
                    <a:pt x="19066" y="6175"/>
                    <a:pt x="19117" y="6179"/>
                    <a:pt x="19168" y="6179"/>
                  </a:cubicBezTo>
                  <a:cubicBezTo>
                    <a:pt x="19714" y="6179"/>
                    <a:pt x="20248" y="5776"/>
                    <a:pt x="20374" y="5244"/>
                  </a:cubicBezTo>
                  <a:cubicBezTo>
                    <a:pt x="20392" y="5169"/>
                    <a:pt x="20402" y="5088"/>
                    <a:pt x="20360" y="5024"/>
                  </a:cubicBezTo>
                  <a:cubicBezTo>
                    <a:pt x="20314" y="4960"/>
                    <a:pt x="20234" y="4942"/>
                    <a:pt x="20149" y="4942"/>
                  </a:cubicBezTo>
                  <a:cubicBezTo>
                    <a:pt x="20110" y="4942"/>
                    <a:pt x="20070" y="4946"/>
                    <a:pt x="20032" y="4950"/>
                  </a:cubicBezTo>
                  <a:cubicBezTo>
                    <a:pt x="19962" y="4957"/>
                    <a:pt x="19892" y="4961"/>
                    <a:pt x="19822" y="4961"/>
                  </a:cubicBezTo>
                  <a:cubicBezTo>
                    <a:pt x="19218" y="4961"/>
                    <a:pt x="18613" y="4706"/>
                    <a:pt x="18196" y="4269"/>
                  </a:cubicBezTo>
                  <a:cubicBezTo>
                    <a:pt x="17906" y="3965"/>
                    <a:pt x="17712" y="3591"/>
                    <a:pt x="17482" y="3245"/>
                  </a:cubicBezTo>
                  <a:cubicBezTo>
                    <a:pt x="16748" y="2133"/>
                    <a:pt x="15639" y="1272"/>
                    <a:pt x="14379" y="841"/>
                  </a:cubicBezTo>
                  <a:cubicBezTo>
                    <a:pt x="13744" y="622"/>
                    <a:pt x="13072" y="512"/>
                    <a:pt x="12401" y="512"/>
                  </a:cubicBezTo>
                  <a:cubicBezTo>
                    <a:pt x="11741" y="512"/>
                    <a:pt x="11080" y="618"/>
                    <a:pt x="10454" y="830"/>
                  </a:cubicBezTo>
                  <a:lnTo>
                    <a:pt x="10143" y="650"/>
                  </a:lnTo>
                  <a:cubicBezTo>
                    <a:pt x="9424" y="178"/>
                    <a:pt x="8581" y="0"/>
                    <a:pt x="77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647;p31">
              <a:extLst>
                <a:ext uri="{FF2B5EF4-FFF2-40B4-BE49-F238E27FC236}">
                  <a16:creationId xmlns:a16="http://schemas.microsoft.com/office/drawing/2014/main" id="{4D303E55-D341-4AD1-AC5D-3EDBC72C78A1}"/>
                </a:ext>
              </a:extLst>
            </p:cNvPr>
            <p:cNvSpPr/>
            <p:nvPr/>
          </p:nvSpPr>
          <p:spPr>
            <a:xfrm rot="-508912">
              <a:off x="3408562" y="1515205"/>
              <a:ext cx="27958" cy="10158"/>
            </a:xfrm>
            <a:custGeom>
              <a:avLst/>
              <a:gdLst/>
              <a:ahLst/>
              <a:cxnLst/>
              <a:rect l="l" t="t" r="r" b="b"/>
              <a:pathLst>
                <a:path w="427" h="145" extrusionOk="0">
                  <a:moveTo>
                    <a:pt x="338" y="1"/>
                  </a:moveTo>
                  <a:cubicBezTo>
                    <a:pt x="243" y="1"/>
                    <a:pt x="147" y="27"/>
                    <a:pt x="55" y="51"/>
                  </a:cubicBezTo>
                  <a:cubicBezTo>
                    <a:pt x="0" y="63"/>
                    <a:pt x="20" y="144"/>
                    <a:pt x="72" y="144"/>
                  </a:cubicBezTo>
                  <a:cubicBezTo>
                    <a:pt x="77" y="144"/>
                    <a:pt x="82" y="144"/>
                    <a:pt x="88" y="142"/>
                  </a:cubicBezTo>
                  <a:cubicBezTo>
                    <a:pt x="189" y="114"/>
                    <a:pt x="299" y="100"/>
                    <a:pt x="398" y="57"/>
                  </a:cubicBezTo>
                  <a:cubicBezTo>
                    <a:pt x="422" y="51"/>
                    <a:pt x="426" y="8"/>
                    <a:pt x="394" y="4"/>
                  </a:cubicBezTo>
                  <a:cubicBezTo>
                    <a:pt x="376" y="2"/>
                    <a:pt x="357" y="1"/>
                    <a:pt x="338" y="1"/>
                  </a:cubicBezTo>
                  <a:close/>
                </a:path>
              </a:pathLst>
            </a:custGeom>
            <a:solidFill>
              <a:srgbClr val="EA9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648;p31">
              <a:extLst>
                <a:ext uri="{FF2B5EF4-FFF2-40B4-BE49-F238E27FC236}">
                  <a16:creationId xmlns:a16="http://schemas.microsoft.com/office/drawing/2014/main" id="{AFC20A70-B86C-4A75-8D7D-E9819B389426}"/>
                </a:ext>
              </a:extLst>
            </p:cNvPr>
            <p:cNvGrpSpPr/>
            <p:nvPr/>
          </p:nvGrpSpPr>
          <p:grpSpPr>
            <a:xfrm>
              <a:off x="3216672" y="1306726"/>
              <a:ext cx="1166246" cy="621256"/>
              <a:chOff x="3032326" y="1175142"/>
              <a:chExt cx="1343756" cy="715815"/>
            </a:xfrm>
          </p:grpSpPr>
          <p:sp>
            <p:nvSpPr>
              <p:cNvPr id="22" name="Google Shape;1649;p31">
                <a:extLst>
                  <a:ext uri="{FF2B5EF4-FFF2-40B4-BE49-F238E27FC236}">
                    <a16:creationId xmlns:a16="http://schemas.microsoft.com/office/drawing/2014/main" id="{2B487669-D770-4210-B2A4-10BA5BEB233A}"/>
                  </a:ext>
                </a:extLst>
              </p:cNvPr>
              <p:cNvSpPr/>
              <p:nvPr/>
            </p:nvSpPr>
            <p:spPr>
              <a:xfrm rot="-508928">
                <a:off x="3036455" y="1413846"/>
                <a:ext cx="310059" cy="90648"/>
              </a:xfrm>
              <a:custGeom>
                <a:avLst/>
                <a:gdLst/>
                <a:ahLst/>
                <a:cxnLst/>
                <a:rect l="l" t="t" r="r" b="b"/>
                <a:pathLst>
                  <a:path w="4110" h="1123" extrusionOk="0">
                    <a:moveTo>
                      <a:pt x="4110" y="0"/>
                    </a:moveTo>
                    <a:cubicBezTo>
                      <a:pt x="3222" y="511"/>
                      <a:pt x="2199" y="782"/>
                      <a:pt x="1178" y="782"/>
                    </a:cubicBezTo>
                    <a:cubicBezTo>
                      <a:pt x="1140" y="782"/>
                      <a:pt x="1102" y="782"/>
                      <a:pt x="1063" y="781"/>
                    </a:cubicBezTo>
                    <a:cubicBezTo>
                      <a:pt x="760" y="774"/>
                      <a:pt x="457" y="746"/>
                      <a:pt x="156" y="721"/>
                    </a:cubicBezTo>
                    <a:cubicBezTo>
                      <a:pt x="145" y="720"/>
                      <a:pt x="134" y="719"/>
                      <a:pt x="123" y="719"/>
                    </a:cubicBezTo>
                    <a:cubicBezTo>
                      <a:pt x="86" y="719"/>
                      <a:pt x="48" y="726"/>
                      <a:pt x="29" y="756"/>
                    </a:cubicBezTo>
                    <a:cubicBezTo>
                      <a:pt x="1" y="795"/>
                      <a:pt x="22" y="852"/>
                      <a:pt x="54" y="887"/>
                    </a:cubicBezTo>
                    <a:cubicBezTo>
                      <a:pt x="163" y="1025"/>
                      <a:pt x="357" y="1060"/>
                      <a:pt x="534" y="1081"/>
                    </a:cubicBezTo>
                    <a:cubicBezTo>
                      <a:pt x="783" y="1107"/>
                      <a:pt x="1034" y="1122"/>
                      <a:pt x="1284" y="1122"/>
                    </a:cubicBezTo>
                    <a:cubicBezTo>
                      <a:pt x="1608" y="1122"/>
                      <a:pt x="1930" y="1097"/>
                      <a:pt x="2246" y="1035"/>
                    </a:cubicBezTo>
                    <a:cubicBezTo>
                      <a:pt x="2808" y="926"/>
                      <a:pt x="3672" y="368"/>
                      <a:pt x="4110"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50;p31">
                <a:extLst>
                  <a:ext uri="{FF2B5EF4-FFF2-40B4-BE49-F238E27FC236}">
                    <a16:creationId xmlns:a16="http://schemas.microsoft.com/office/drawing/2014/main" id="{B88A8BDE-290A-4A82-ACF6-FEBF5CDCE4EE}"/>
                  </a:ext>
                </a:extLst>
              </p:cNvPr>
              <p:cNvSpPr/>
              <p:nvPr/>
            </p:nvSpPr>
            <p:spPr>
              <a:xfrm rot="-508928">
                <a:off x="3212271" y="1498361"/>
                <a:ext cx="214627" cy="133832"/>
              </a:xfrm>
              <a:custGeom>
                <a:avLst/>
                <a:gdLst/>
                <a:ahLst/>
                <a:cxnLst/>
                <a:rect l="l" t="t" r="r" b="b"/>
                <a:pathLst>
                  <a:path w="2845" h="1658" extrusionOk="0">
                    <a:moveTo>
                      <a:pt x="2759" y="1"/>
                    </a:moveTo>
                    <a:cubicBezTo>
                      <a:pt x="2644" y="1"/>
                      <a:pt x="2417" y="185"/>
                      <a:pt x="2401" y="213"/>
                    </a:cubicBezTo>
                    <a:cubicBezTo>
                      <a:pt x="1755" y="771"/>
                      <a:pt x="866" y="951"/>
                      <a:pt x="128" y="1385"/>
                    </a:cubicBezTo>
                    <a:cubicBezTo>
                      <a:pt x="68" y="1424"/>
                      <a:pt x="1" y="1477"/>
                      <a:pt x="11" y="1547"/>
                    </a:cubicBezTo>
                    <a:cubicBezTo>
                      <a:pt x="25" y="1618"/>
                      <a:pt x="110" y="1646"/>
                      <a:pt x="180" y="1653"/>
                    </a:cubicBezTo>
                    <a:cubicBezTo>
                      <a:pt x="210" y="1656"/>
                      <a:pt x="240" y="1657"/>
                      <a:pt x="270" y="1657"/>
                    </a:cubicBezTo>
                    <a:cubicBezTo>
                      <a:pt x="539" y="1657"/>
                      <a:pt x="801" y="1546"/>
                      <a:pt x="1049" y="1438"/>
                    </a:cubicBezTo>
                    <a:cubicBezTo>
                      <a:pt x="1611" y="1198"/>
                      <a:pt x="2189" y="944"/>
                      <a:pt x="2609" y="503"/>
                    </a:cubicBezTo>
                    <a:cubicBezTo>
                      <a:pt x="2694" y="411"/>
                      <a:pt x="2769" y="305"/>
                      <a:pt x="2803" y="185"/>
                    </a:cubicBezTo>
                    <a:cubicBezTo>
                      <a:pt x="2845" y="48"/>
                      <a:pt x="2816" y="1"/>
                      <a:pt x="2759"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51;p31">
                <a:extLst>
                  <a:ext uri="{FF2B5EF4-FFF2-40B4-BE49-F238E27FC236}">
                    <a16:creationId xmlns:a16="http://schemas.microsoft.com/office/drawing/2014/main" id="{6298ABF6-7841-4B91-9782-ED0FBA0D46F6}"/>
                  </a:ext>
                </a:extLst>
              </p:cNvPr>
              <p:cNvSpPr/>
              <p:nvPr/>
            </p:nvSpPr>
            <p:spPr>
              <a:xfrm rot="-508928">
                <a:off x="3491294" y="1683643"/>
                <a:ext cx="69330" cy="117124"/>
              </a:xfrm>
              <a:custGeom>
                <a:avLst/>
                <a:gdLst/>
                <a:ahLst/>
                <a:cxnLst/>
                <a:rect l="l" t="t" r="r" b="b"/>
                <a:pathLst>
                  <a:path w="919" h="1451" extrusionOk="0">
                    <a:moveTo>
                      <a:pt x="795" y="1"/>
                    </a:moveTo>
                    <a:cubicBezTo>
                      <a:pt x="762" y="1"/>
                      <a:pt x="685" y="88"/>
                      <a:pt x="548" y="304"/>
                    </a:cubicBezTo>
                    <a:cubicBezTo>
                      <a:pt x="385" y="583"/>
                      <a:pt x="230" y="865"/>
                      <a:pt x="78" y="1147"/>
                    </a:cubicBezTo>
                    <a:cubicBezTo>
                      <a:pt x="39" y="1222"/>
                      <a:pt x="0" y="1300"/>
                      <a:pt x="8" y="1380"/>
                    </a:cubicBezTo>
                    <a:cubicBezTo>
                      <a:pt x="11" y="1398"/>
                      <a:pt x="15" y="1416"/>
                      <a:pt x="29" y="1430"/>
                    </a:cubicBezTo>
                    <a:cubicBezTo>
                      <a:pt x="41" y="1445"/>
                      <a:pt x="57" y="1450"/>
                      <a:pt x="74" y="1450"/>
                    </a:cubicBezTo>
                    <a:cubicBezTo>
                      <a:pt x="107" y="1450"/>
                      <a:pt x="145" y="1429"/>
                      <a:pt x="173" y="1409"/>
                    </a:cubicBezTo>
                    <a:cubicBezTo>
                      <a:pt x="435" y="1202"/>
                      <a:pt x="918" y="1"/>
                      <a:pt x="795"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52;p31">
                <a:extLst>
                  <a:ext uri="{FF2B5EF4-FFF2-40B4-BE49-F238E27FC236}">
                    <a16:creationId xmlns:a16="http://schemas.microsoft.com/office/drawing/2014/main" id="{7D0804F7-D539-446C-B903-FD5F6A58433F}"/>
                  </a:ext>
                </a:extLst>
              </p:cNvPr>
              <p:cNvSpPr/>
              <p:nvPr/>
            </p:nvSpPr>
            <p:spPr>
              <a:xfrm rot="-508928">
                <a:off x="4108258" y="1592804"/>
                <a:ext cx="87360" cy="114379"/>
              </a:xfrm>
              <a:custGeom>
                <a:avLst/>
                <a:gdLst/>
                <a:ahLst/>
                <a:cxnLst/>
                <a:rect l="l" t="t" r="r" b="b"/>
                <a:pathLst>
                  <a:path w="1158" h="1417" extrusionOk="0">
                    <a:moveTo>
                      <a:pt x="126" y="1"/>
                    </a:moveTo>
                    <a:cubicBezTo>
                      <a:pt x="24" y="1"/>
                      <a:pt x="1" y="124"/>
                      <a:pt x="138" y="442"/>
                    </a:cubicBezTo>
                    <a:cubicBezTo>
                      <a:pt x="293" y="725"/>
                      <a:pt x="456" y="1003"/>
                      <a:pt x="629" y="1275"/>
                    </a:cubicBezTo>
                    <a:cubicBezTo>
                      <a:pt x="671" y="1346"/>
                      <a:pt x="721" y="1417"/>
                      <a:pt x="841" y="1417"/>
                    </a:cubicBezTo>
                    <a:cubicBezTo>
                      <a:pt x="865" y="1417"/>
                      <a:pt x="897" y="1413"/>
                      <a:pt x="933" y="1396"/>
                    </a:cubicBezTo>
                    <a:cubicBezTo>
                      <a:pt x="1031" y="1349"/>
                      <a:pt x="1081" y="1247"/>
                      <a:pt x="1091" y="1180"/>
                    </a:cubicBezTo>
                    <a:cubicBezTo>
                      <a:pt x="1157" y="797"/>
                      <a:pt x="386" y="1"/>
                      <a:pt x="126"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53;p31">
                <a:extLst>
                  <a:ext uri="{FF2B5EF4-FFF2-40B4-BE49-F238E27FC236}">
                    <a16:creationId xmlns:a16="http://schemas.microsoft.com/office/drawing/2014/main" id="{84181567-4E9E-428B-BDD2-3CCBB0E72F92}"/>
                  </a:ext>
                </a:extLst>
              </p:cNvPr>
              <p:cNvSpPr/>
              <p:nvPr/>
            </p:nvSpPr>
            <p:spPr>
              <a:xfrm rot="-508928">
                <a:off x="3572910" y="1540414"/>
                <a:ext cx="113990" cy="247082"/>
              </a:xfrm>
              <a:custGeom>
                <a:avLst/>
                <a:gdLst/>
                <a:ahLst/>
                <a:cxnLst/>
                <a:rect l="l" t="t" r="r" b="b"/>
                <a:pathLst>
                  <a:path w="1511" h="3061" extrusionOk="0">
                    <a:moveTo>
                      <a:pt x="1362" y="0"/>
                    </a:moveTo>
                    <a:cubicBezTo>
                      <a:pt x="1332" y="0"/>
                      <a:pt x="1300" y="18"/>
                      <a:pt x="1275" y="49"/>
                    </a:cubicBezTo>
                    <a:cubicBezTo>
                      <a:pt x="1236" y="99"/>
                      <a:pt x="1063" y="388"/>
                      <a:pt x="1045" y="427"/>
                    </a:cubicBezTo>
                    <a:cubicBezTo>
                      <a:pt x="999" y="515"/>
                      <a:pt x="957" y="599"/>
                      <a:pt x="915" y="688"/>
                    </a:cubicBezTo>
                    <a:cubicBezTo>
                      <a:pt x="664" y="1246"/>
                      <a:pt x="414" y="1810"/>
                      <a:pt x="170" y="2372"/>
                    </a:cubicBezTo>
                    <a:cubicBezTo>
                      <a:pt x="110" y="2517"/>
                      <a:pt x="0" y="2714"/>
                      <a:pt x="39" y="2874"/>
                    </a:cubicBezTo>
                    <a:cubicBezTo>
                      <a:pt x="56" y="2953"/>
                      <a:pt x="135" y="3060"/>
                      <a:pt x="245" y="3060"/>
                    </a:cubicBezTo>
                    <a:cubicBezTo>
                      <a:pt x="300" y="3060"/>
                      <a:pt x="362" y="3034"/>
                      <a:pt x="427" y="2965"/>
                    </a:cubicBezTo>
                    <a:cubicBezTo>
                      <a:pt x="626" y="2757"/>
                      <a:pt x="749" y="2319"/>
                      <a:pt x="883" y="1991"/>
                    </a:cubicBezTo>
                    <a:cubicBezTo>
                      <a:pt x="1074" y="1525"/>
                      <a:pt x="1198" y="995"/>
                      <a:pt x="1370" y="522"/>
                    </a:cubicBezTo>
                    <a:cubicBezTo>
                      <a:pt x="1511" y="138"/>
                      <a:pt x="1445" y="0"/>
                      <a:pt x="1362"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654;p31">
                <a:extLst>
                  <a:ext uri="{FF2B5EF4-FFF2-40B4-BE49-F238E27FC236}">
                    <a16:creationId xmlns:a16="http://schemas.microsoft.com/office/drawing/2014/main" id="{309A174D-5681-46E9-9B40-D6BF8F3C023F}"/>
                  </a:ext>
                </a:extLst>
              </p:cNvPr>
              <p:cNvSpPr/>
              <p:nvPr/>
            </p:nvSpPr>
            <p:spPr>
              <a:xfrm rot="-508928">
                <a:off x="3732140" y="1521789"/>
                <a:ext cx="94300" cy="363721"/>
              </a:xfrm>
              <a:custGeom>
                <a:avLst/>
                <a:gdLst/>
                <a:ahLst/>
                <a:cxnLst/>
                <a:rect l="l" t="t" r="r" b="b"/>
                <a:pathLst>
                  <a:path w="1250" h="4506" extrusionOk="0">
                    <a:moveTo>
                      <a:pt x="777" y="1"/>
                    </a:moveTo>
                    <a:cubicBezTo>
                      <a:pt x="749" y="1"/>
                      <a:pt x="725" y="15"/>
                      <a:pt x="713" y="40"/>
                    </a:cubicBezTo>
                    <a:cubicBezTo>
                      <a:pt x="660" y="146"/>
                      <a:pt x="522" y="750"/>
                      <a:pt x="476" y="1092"/>
                    </a:cubicBezTo>
                    <a:cubicBezTo>
                      <a:pt x="424" y="1470"/>
                      <a:pt x="385" y="1848"/>
                      <a:pt x="360" y="2229"/>
                    </a:cubicBezTo>
                    <a:cubicBezTo>
                      <a:pt x="321" y="2864"/>
                      <a:pt x="0" y="4157"/>
                      <a:pt x="784" y="4489"/>
                    </a:cubicBezTo>
                    <a:cubicBezTo>
                      <a:pt x="812" y="4500"/>
                      <a:pt x="838" y="4505"/>
                      <a:pt x="861" y="4505"/>
                    </a:cubicBezTo>
                    <a:cubicBezTo>
                      <a:pt x="995" y="4505"/>
                      <a:pt x="1052" y="4334"/>
                      <a:pt x="1073" y="4202"/>
                    </a:cubicBezTo>
                    <a:cubicBezTo>
                      <a:pt x="1250" y="2988"/>
                      <a:pt x="1077" y="1799"/>
                      <a:pt x="1030" y="591"/>
                    </a:cubicBezTo>
                    <a:cubicBezTo>
                      <a:pt x="1014" y="152"/>
                      <a:pt x="869" y="1"/>
                      <a:pt x="777"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55;p31">
                <a:extLst>
                  <a:ext uri="{FF2B5EF4-FFF2-40B4-BE49-F238E27FC236}">
                    <a16:creationId xmlns:a16="http://schemas.microsoft.com/office/drawing/2014/main" id="{4CD50A92-0F45-4F5E-B048-879A2BF92C57}"/>
                  </a:ext>
                </a:extLst>
              </p:cNvPr>
              <p:cNvSpPr/>
              <p:nvPr/>
            </p:nvSpPr>
            <p:spPr>
              <a:xfrm rot="-508928">
                <a:off x="3970345" y="1511597"/>
                <a:ext cx="133680" cy="265324"/>
              </a:xfrm>
              <a:custGeom>
                <a:avLst/>
                <a:gdLst/>
                <a:ahLst/>
                <a:cxnLst/>
                <a:rect l="l" t="t" r="r" b="b"/>
                <a:pathLst>
                  <a:path w="1772" h="3287" extrusionOk="0">
                    <a:moveTo>
                      <a:pt x="147" y="1"/>
                    </a:moveTo>
                    <a:cubicBezTo>
                      <a:pt x="1" y="1"/>
                      <a:pt x="45" y="268"/>
                      <a:pt x="56" y="358"/>
                    </a:cubicBezTo>
                    <a:lnTo>
                      <a:pt x="41" y="548"/>
                    </a:lnTo>
                    <a:cubicBezTo>
                      <a:pt x="123" y="1014"/>
                      <a:pt x="299" y="1459"/>
                      <a:pt x="489" y="1886"/>
                    </a:cubicBezTo>
                    <a:cubicBezTo>
                      <a:pt x="688" y="2335"/>
                      <a:pt x="867" y="2893"/>
                      <a:pt x="1273" y="3196"/>
                    </a:cubicBezTo>
                    <a:cubicBezTo>
                      <a:pt x="1336" y="3243"/>
                      <a:pt x="1435" y="3287"/>
                      <a:pt x="1525" y="3287"/>
                    </a:cubicBezTo>
                    <a:cubicBezTo>
                      <a:pt x="1563" y="3287"/>
                      <a:pt x="1599" y="3279"/>
                      <a:pt x="1630" y="3260"/>
                    </a:cubicBezTo>
                    <a:cubicBezTo>
                      <a:pt x="1771" y="3175"/>
                      <a:pt x="1711" y="2939"/>
                      <a:pt x="1683" y="2808"/>
                    </a:cubicBezTo>
                    <a:cubicBezTo>
                      <a:pt x="1599" y="2409"/>
                      <a:pt x="1394" y="2049"/>
                      <a:pt x="1221" y="1682"/>
                    </a:cubicBezTo>
                    <a:cubicBezTo>
                      <a:pt x="1016" y="1244"/>
                      <a:pt x="794" y="810"/>
                      <a:pt x="525" y="411"/>
                    </a:cubicBezTo>
                    <a:cubicBezTo>
                      <a:pt x="458" y="312"/>
                      <a:pt x="295" y="12"/>
                      <a:pt x="155" y="1"/>
                    </a:cubicBezTo>
                    <a:cubicBezTo>
                      <a:pt x="152" y="1"/>
                      <a:pt x="149" y="1"/>
                      <a:pt x="147"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56;p31">
                <a:extLst>
                  <a:ext uri="{FF2B5EF4-FFF2-40B4-BE49-F238E27FC236}">
                    <a16:creationId xmlns:a16="http://schemas.microsoft.com/office/drawing/2014/main" id="{DD303BE8-03F9-4D4D-921D-BE7D39AA0810}"/>
                  </a:ext>
                </a:extLst>
              </p:cNvPr>
              <p:cNvSpPr/>
              <p:nvPr/>
            </p:nvSpPr>
            <p:spPr>
              <a:xfrm rot="-508928">
                <a:off x="4148309" y="1389834"/>
                <a:ext cx="215759" cy="205350"/>
              </a:xfrm>
              <a:custGeom>
                <a:avLst/>
                <a:gdLst/>
                <a:ahLst/>
                <a:cxnLst/>
                <a:rect l="l" t="t" r="r" b="b"/>
                <a:pathLst>
                  <a:path w="2860" h="2544" extrusionOk="0">
                    <a:moveTo>
                      <a:pt x="198" y="0"/>
                    </a:moveTo>
                    <a:cubicBezTo>
                      <a:pt x="180" y="0"/>
                      <a:pt x="162" y="3"/>
                      <a:pt x="145" y="9"/>
                    </a:cubicBezTo>
                    <a:cubicBezTo>
                      <a:pt x="0" y="59"/>
                      <a:pt x="148" y="292"/>
                      <a:pt x="191" y="376"/>
                    </a:cubicBezTo>
                    <a:lnTo>
                      <a:pt x="254" y="556"/>
                    </a:lnTo>
                    <a:cubicBezTo>
                      <a:pt x="505" y="955"/>
                      <a:pt x="840" y="1297"/>
                      <a:pt x="1183" y="1623"/>
                    </a:cubicBezTo>
                    <a:cubicBezTo>
                      <a:pt x="1535" y="1957"/>
                      <a:pt x="1917" y="2402"/>
                      <a:pt x="2407" y="2529"/>
                    </a:cubicBezTo>
                    <a:cubicBezTo>
                      <a:pt x="2440" y="2538"/>
                      <a:pt x="2479" y="2543"/>
                      <a:pt x="2519" y="2543"/>
                    </a:cubicBezTo>
                    <a:cubicBezTo>
                      <a:pt x="2612" y="2543"/>
                      <a:pt x="2712" y="2517"/>
                      <a:pt x="2761" y="2449"/>
                    </a:cubicBezTo>
                    <a:cubicBezTo>
                      <a:pt x="2860" y="2318"/>
                      <a:pt x="2711" y="2124"/>
                      <a:pt x="2637" y="2014"/>
                    </a:cubicBezTo>
                    <a:cubicBezTo>
                      <a:pt x="2404" y="1679"/>
                      <a:pt x="1899" y="1481"/>
                      <a:pt x="1599" y="1206"/>
                    </a:cubicBezTo>
                    <a:cubicBezTo>
                      <a:pt x="1232" y="874"/>
                      <a:pt x="942" y="437"/>
                      <a:pt x="522" y="157"/>
                    </a:cubicBezTo>
                    <a:cubicBezTo>
                      <a:pt x="440" y="102"/>
                      <a:pt x="311" y="0"/>
                      <a:pt x="198"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57;p31">
                <a:extLst>
                  <a:ext uri="{FF2B5EF4-FFF2-40B4-BE49-F238E27FC236}">
                    <a16:creationId xmlns:a16="http://schemas.microsoft.com/office/drawing/2014/main" id="{60CF1D4B-5A20-4927-82EC-DDB2E8319DFD}"/>
                  </a:ext>
                </a:extLst>
              </p:cNvPr>
              <p:cNvSpPr/>
              <p:nvPr/>
            </p:nvSpPr>
            <p:spPr>
              <a:xfrm rot="-508928">
                <a:off x="3306616" y="1230458"/>
                <a:ext cx="762549" cy="222381"/>
              </a:xfrm>
              <a:custGeom>
                <a:avLst/>
                <a:gdLst/>
                <a:ahLst/>
                <a:cxnLst/>
                <a:rect l="l" t="t" r="r" b="b"/>
                <a:pathLst>
                  <a:path w="10108" h="2755" extrusionOk="0">
                    <a:moveTo>
                      <a:pt x="2842" y="1"/>
                    </a:moveTo>
                    <a:cubicBezTo>
                      <a:pt x="2260" y="1"/>
                      <a:pt x="1673" y="81"/>
                      <a:pt x="1117" y="206"/>
                    </a:cubicBezTo>
                    <a:cubicBezTo>
                      <a:pt x="756" y="290"/>
                      <a:pt x="428" y="414"/>
                      <a:pt x="1" y="608"/>
                    </a:cubicBezTo>
                    <a:cubicBezTo>
                      <a:pt x="4" y="640"/>
                      <a:pt x="208" y="785"/>
                      <a:pt x="411" y="785"/>
                    </a:cubicBezTo>
                    <a:cubicBezTo>
                      <a:pt x="413" y="785"/>
                      <a:pt x="415" y="785"/>
                      <a:pt x="418" y="785"/>
                    </a:cubicBezTo>
                    <a:cubicBezTo>
                      <a:pt x="723" y="781"/>
                      <a:pt x="914" y="750"/>
                      <a:pt x="1099" y="750"/>
                    </a:cubicBezTo>
                    <a:cubicBezTo>
                      <a:pt x="1293" y="750"/>
                      <a:pt x="1481" y="785"/>
                      <a:pt x="1787" y="922"/>
                    </a:cubicBezTo>
                    <a:cubicBezTo>
                      <a:pt x="2193" y="1103"/>
                      <a:pt x="2303" y="1555"/>
                      <a:pt x="2476" y="1675"/>
                    </a:cubicBezTo>
                    <a:cubicBezTo>
                      <a:pt x="2793" y="1893"/>
                      <a:pt x="3121" y="2112"/>
                      <a:pt x="3503" y="2172"/>
                    </a:cubicBezTo>
                    <a:cubicBezTo>
                      <a:pt x="3676" y="2201"/>
                      <a:pt x="3856" y="2193"/>
                      <a:pt x="4025" y="2232"/>
                    </a:cubicBezTo>
                    <a:cubicBezTo>
                      <a:pt x="4357" y="2310"/>
                      <a:pt x="4622" y="2553"/>
                      <a:pt x="4940" y="2670"/>
                    </a:cubicBezTo>
                    <a:cubicBezTo>
                      <a:pt x="5101" y="2730"/>
                      <a:pt x="5268" y="2754"/>
                      <a:pt x="5437" y="2754"/>
                    </a:cubicBezTo>
                    <a:cubicBezTo>
                      <a:pt x="5861" y="2754"/>
                      <a:pt x="6297" y="2599"/>
                      <a:pt x="6701" y="2448"/>
                    </a:cubicBezTo>
                    <a:cubicBezTo>
                      <a:pt x="6779" y="2416"/>
                      <a:pt x="6857" y="2387"/>
                      <a:pt x="6934" y="2381"/>
                    </a:cubicBezTo>
                    <a:cubicBezTo>
                      <a:pt x="6950" y="2379"/>
                      <a:pt x="6966" y="2379"/>
                      <a:pt x="6982" y="2379"/>
                    </a:cubicBezTo>
                    <a:cubicBezTo>
                      <a:pt x="7053" y="2379"/>
                      <a:pt x="7123" y="2391"/>
                      <a:pt x="7192" y="2405"/>
                    </a:cubicBezTo>
                    <a:cubicBezTo>
                      <a:pt x="7362" y="2437"/>
                      <a:pt x="7531" y="2469"/>
                      <a:pt x="7704" y="2501"/>
                    </a:cubicBezTo>
                    <a:cubicBezTo>
                      <a:pt x="7794" y="2518"/>
                      <a:pt x="7890" y="2536"/>
                      <a:pt x="7984" y="2536"/>
                    </a:cubicBezTo>
                    <a:cubicBezTo>
                      <a:pt x="8058" y="2536"/>
                      <a:pt x="8131" y="2525"/>
                      <a:pt x="8198" y="2493"/>
                    </a:cubicBezTo>
                    <a:cubicBezTo>
                      <a:pt x="8400" y="2402"/>
                      <a:pt x="8495" y="2169"/>
                      <a:pt x="8540" y="1954"/>
                    </a:cubicBezTo>
                    <a:cubicBezTo>
                      <a:pt x="8590" y="1738"/>
                      <a:pt x="8618" y="1502"/>
                      <a:pt x="8760" y="1333"/>
                    </a:cubicBezTo>
                    <a:cubicBezTo>
                      <a:pt x="8933" y="1121"/>
                      <a:pt x="9233" y="1061"/>
                      <a:pt x="9508" y="1061"/>
                    </a:cubicBezTo>
                    <a:cubicBezTo>
                      <a:pt x="9685" y="1061"/>
                      <a:pt x="9862" y="1080"/>
                      <a:pt x="10036" y="1080"/>
                    </a:cubicBezTo>
                    <a:cubicBezTo>
                      <a:pt x="10060" y="1080"/>
                      <a:pt x="10084" y="1079"/>
                      <a:pt x="10108" y="1078"/>
                    </a:cubicBezTo>
                    <a:cubicBezTo>
                      <a:pt x="9928" y="994"/>
                      <a:pt x="9741" y="916"/>
                      <a:pt x="9550" y="852"/>
                    </a:cubicBezTo>
                    <a:cubicBezTo>
                      <a:pt x="8915" y="633"/>
                      <a:pt x="8243" y="523"/>
                      <a:pt x="7572" y="523"/>
                    </a:cubicBezTo>
                    <a:cubicBezTo>
                      <a:pt x="6912" y="523"/>
                      <a:pt x="6251" y="629"/>
                      <a:pt x="5625" y="841"/>
                    </a:cubicBezTo>
                    <a:lnTo>
                      <a:pt x="5314" y="661"/>
                    </a:lnTo>
                    <a:cubicBezTo>
                      <a:pt x="4584" y="182"/>
                      <a:pt x="3719" y="1"/>
                      <a:pt x="2842"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58;p31">
                <a:extLst>
                  <a:ext uri="{FF2B5EF4-FFF2-40B4-BE49-F238E27FC236}">
                    <a16:creationId xmlns:a16="http://schemas.microsoft.com/office/drawing/2014/main" id="{D7D03E7C-8999-4470-BE24-5E1EDF55DF52}"/>
                  </a:ext>
                </a:extLst>
              </p:cNvPr>
              <p:cNvSpPr/>
              <p:nvPr/>
            </p:nvSpPr>
            <p:spPr>
              <a:xfrm rot="-508928">
                <a:off x="3078848" y="1531391"/>
                <a:ext cx="37343" cy="12915"/>
              </a:xfrm>
              <a:custGeom>
                <a:avLst/>
                <a:gdLst/>
                <a:ahLst/>
                <a:cxnLst/>
                <a:rect l="l" t="t" r="r" b="b"/>
                <a:pathLst>
                  <a:path w="495" h="160" extrusionOk="0">
                    <a:moveTo>
                      <a:pt x="117" y="0"/>
                    </a:moveTo>
                    <a:cubicBezTo>
                      <a:pt x="102" y="0"/>
                      <a:pt x="87" y="1"/>
                      <a:pt x="71" y="2"/>
                    </a:cubicBezTo>
                    <a:cubicBezTo>
                      <a:pt x="1" y="5"/>
                      <a:pt x="1" y="100"/>
                      <a:pt x="64" y="121"/>
                    </a:cubicBezTo>
                    <a:cubicBezTo>
                      <a:pt x="138" y="142"/>
                      <a:pt x="216" y="153"/>
                      <a:pt x="294" y="157"/>
                    </a:cubicBezTo>
                    <a:cubicBezTo>
                      <a:pt x="316" y="158"/>
                      <a:pt x="339" y="160"/>
                      <a:pt x="361" y="160"/>
                    </a:cubicBezTo>
                    <a:cubicBezTo>
                      <a:pt x="404" y="160"/>
                      <a:pt x="445" y="153"/>
                      <a:pt x="477" y="118"/>
                    </a:cubicBezTo>
                    <a:cubicBezTo>
                      <a:pt x="495" y="100"/>
                      <a:pt x="491" y="72"/>
                      <a:pt x="474" y="54"/>
                    </a:cubicBezTo>
                    <a:cubicBezTo>
                      <a:pt x="428" y="5"/>
                      <a:pt x="350" y="12"/>
                      <a:pt x="286" y="8"/>
                    </a:cubicBezTo>
                    <a:cubicBezTo>
                      <a:pt x="231" y="6"/>
                      <a:pt x="175" y="0"/>
                      <a:pt x="117"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59;p31">
                <a:extLst>
                  <a:ext uri="{FF2B5EF4-FFF2-40B4-BE49-F238E27FC236}">
                    <a16:creationId xmlns:a16="http://schemas.microsoft.com/office/drawing/2014/main" id="{4607B5EA-B994-4B56-965A-3C051F78C34E}"/>
                  </a:ext>
                </a:extLst>
              </p:cNvPr>
              <p:cNvSpPr/>
              <p:nvPr/>
            </p:nvSpPr>
            <p:spPr>
              <a:xfrm rot="-508928">
                <a:off x="3139366" y="1525440"/>
                <a:ext cx="19916" cy="9121"/>
              </a:xfrm>
              <a:custGeom>
                <a:avLst/>
                <a:gdLst/>
                <a:ahLst/>
                <a:cxnLst/>
                <a:rect l="l" t="t" r="r" b="b"/>
                <a:pathLst>
                  <a:path w="264" h="113" extrusionOk="0">
                    <a:moveTo>
                      <a:pt x="178" y="1"/>
                    </a:moveTo>
                    <a:cubicBezTo>
                      <a:pt x="134" y="1"/>
                      <a:pt x="90" y="13"/>
                      <a:pt x="48" y="29"/>
                    </a:cubicBezTo>
                    <a:cubicBezTo>
                      <a:pt x="1" y="45"/>
                      <a:pt x="19" y="113"/>
                      <a:pt x="62" y="113"/>
                    </a:cubicBezTo>
                    <a:cubicBezTo>
                      <a:pt x="67" y="113"/>
                      <a:pt x="72" y="112"/>
                      <a:pt x="77" y="110"/>
                    </a:cubicBezTo>
                    <a:cubicBezTo>
                      <a:pt x="133" y="92"/>
                      <a:pt x="193" y="81"/>
                      <a:pt x="246" y="53"/>
                    </a:cubicBezTo>
                    <a:cubicBezTo>
                      <a:pt x="263" y="47"/>
                      <a:pt x="263" y="18"/>
                      <a:pt x="246" y="11"/>
                    </a:cubicBezTo>
                    <a:cubicBezTo>
                      <a:pt x="223" y="4"/>
                      <a:pt x="201" y="1"/>
                      <a:pt x="178"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60;p31">
                <a:extLst>
                  <a:ext uri="{FF2B5EF4-FFF2-40B4-BE49-F238E27FC236}">
                    <a16:creationId xmlns:a16="http://schemas.microsoft.com/office/drawing/2014/main" id="{19EEAA94-F806-475C-A56A-1223B8221448}"/>
                  </a:ext>
                </a:extLst>
              </p:cNvPr>
              <p:cNvSpPr/>
              <p:nvPr/>
            </p:nvSpPr>
            <p:spPr>
              <a:xfrm rot="-508928">
                <a:off x="3176609" y="1513347"/>
                <a:ext cx="19916" cy="7103"/>
              </a:xfrm>
              <a:custGeom>
                <a:avLst/>
                <a:gdLst/>
                <a:ahLst/>
                <a:cxnLst/>
                <a:rect l="l" t="t" r="r" b="b"/>
                <a:pathLst>
                  <a:path w="264" h="88" extrusionOk="0">
                    <a:moveTo>
                      <a:pt x="133" y="0"/>
                    </a:moveTo>
                    <a:cubicBezTo>
                      <a:pt x="107" y="0"/>
                      <a:pt x="81" y="2"/>
                      <a:pt x="52" y="3"/>
                    </a:cubicBezTo>
                    <a:cubicBezTo>
                      <a:pt x="1" y="6"/>
                      <a:pt x="2" y="88"/>
                      <a:pt x="53" y="88"/>
                    </a:cubicBezTo>
                    <a:cubicBezTo>
                      <a:pt x="55" y="88"/>
                      <a:pt x="57" y="88"/>
                      <a:pt x="59" y="88"/>
                    </a:cubicBezTo>
                    <a:cubicBezTo>
                      <a:pt x="129" y="84"/>
                      <a:pt x="183" y="81"/>
                      <a:pt x="246" y="49"/>
                    </a:cubicBezTo>
                    <a:cubicBezTo>
                      <a:pt x="264" y="42"/>
                      <a:pt x="264" y="17"/>
                      <a:pt x="246" y="13"/>
                    </a:cubicBezTo>
                    <a:cubicBezTo>
                      <a:pt x="207" y="3"/>
                      <a:pt x="171" y="0"/>
                      <a:pt x="133"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61;p31">
                <a:extLst>
                  <a:ext uri="{FF2B5EF4-FFF2-40B4-BE49-F238E27FC236}">
                    <a16:creationId xmlns:a16="http://schemas.microsoft.com/office/drawing/2014/main" id="{5DEF1B8E-ED74-41B6-B6FA-3BDC3324D4B2}"/>
                  </a:ext>
                </a:extLst>
              </p:cNvPr>
              <p:cNvSpPr/>
              <p:nvPr/>
            </p:nvSpPr>
            <p:spPr>
              <a:xfrm rot="-508928">
                <a:off x="3131851" y="1557074"/>
                <a:ext cx="31987" cy="8718"/>
              </a:xfrm>
              <a:custGeom>
                <a:avLst/>
                <a:gdLst/>
                <a:ahLst/>
                <a:cxnLst/>
                <a:rect l="l" t="t" r="r" b="b"/>
                <a:pathLst>
                  <a:path w="424" h="108" extrusionOk="0">
                    <a:moveTo>
                      <a:pt x="284" y="1"/>
                    </a:moveTo>
                    <a:cubicBezTo>
                      <a:pt x="208" y="1"/>
                      <a:pt x="133" y="8"/>
                      <a:pt x="56" y="11"/>
                    </a:cubicBezTo>
                    <a:cubicBezTo>
                      <a:pt x="7" y="11"/>
                      <a:pt x="0" y="95"/>
                      <a:pt x="53" y="99"/>
                    </a:cubicBezTo>
                    <a:cubicBezTo>
                      <a:pt x="98" y="104"/>
                      <a:pt x="141" y="108"/>
                      <a:pt x="184" y="108"/>
                    </a:cubicBezTo>
                    <a:cubicBezTo>
                      <a:pt x="259" y="108"/>
                      <a:pt x="331" y="96"/>
                      <a:pt x="403" y="61"/>
                    </a:cubicBezTo>
                    <a:cubicBezTo>
                      <a:pt x="424" y="50"/>
                      <a:pt x="416" y="11"/>
                      <a:pt x="392" y="7"/>
                    </a:cubicBezTo>
                    <a:cubicBezTo>
                      <a:pt x="356" y="3"/>
                      <a:pt x="320" y="1"/>
                      <a:pt x="284"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62;p31">
                <a:extLst>
                  <a:ext uri="{FF2B5EF4-FFF2-40B4-BE49-F238E27FC236}">
                    <a16:creationId xmlns:a16="http://schemas.microsoft.com/office/drawing/2014/main" id="{F6E6DE19-2EA9-4C28-B36D-D503A9E2748C}"/>
                  </a:ext>
                </a:extLst>
              </p:cNvPr>
              <p:cNvSpPr/>
              <p:nvPr/>
            </p:nvSpPr>
            <p:spPr>
              <a:xfrm rot="-508928">
                <a:off x="3114091" y="1472448"/>
                <a:ext cx="11542" cy="4924"/>
              </a:xfrm>
              <a:custGeom>
                <a:avLst/>
                <a:gdLst/>
                <a:ahLst/>
                <a:cxnLst/>
                <a:rect l="l" t="t" r="r" b="b"/>
                <a:pathLst>
                  <a:path w="153" h="61" extrusionOk="0">
                    <a:moveTo>
                      <a:pt x="76" y="0"/>
                    </a:moveTo>
                    <a:cubicBezTo>
                      <a:pt x="65" y="0"/>
                      <a:pt x="53" y="1"/>
                      <a:pt x="40" y="1"/>
                    </a:cubicBezTo>
                    <a:cubicBezTo>
                      <a:pt x="1" y="1"/>
                      <a:pt x="4" y="61"/>
                      <a:pt x="43" y="61"/>
                    </a:cubicBezTo>
                    <a:cubicBezTo>
                      <a:pt x="78" y="57"/>
                      <a:pt x="103" y="57"/>
                      <a:pt x="135" y="47"/>
                    </a:cubicBezTo>
                    <a:cubicBezTo>
                      <a:pt x="152" y="40"/>
                      <a:pt x="149" y="12"/>
                      <a:pt x="131" y="8"/>
                    </a:cubicBezTo>
                    <a:cubicBezTo>
                      <a:pt x="111" y="1"/>
                      <a:pt x="94" y="0"/>
                      <a:pt x="76"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63;p31">
                <a:extLst>
                  <a:ext uri="{FF2B5EF4-FFF2-40B4-BE49-F238E27FC236}">
                    <a16:creationId xmlns:a16="http://schemas.microsoft.com/office/drawing/2014/main" id="{5C8FEE8D-63FE-4937-8555-DCAF1AE491B8}"/>
                  </a:ext>
                </a:extLst>
              </p:cNvPr>
              <p:cNvSpPr/>
              <p:nvPr/>
            </p:nvSpPr>
            <p:spPr>
              <a:xfrm rot="-508928">
                <a:off x="3390942" y="1431495"/>
                <a:ext cx="41115" cy="21633"/>
              </a:xfrm>
              <a:custGeom>
                <a:avLst/>
                <a:gdLst/>
                <a:ahLst/>
                <a:cxnLst/>
                <a:rect l="l" t="t" r="r" b="b"/>
                <a:pathLst>
                  <a:path w="545" h="268" extrusionOk="0">
                    <a:moveTo>
                      <a:pt x="463" y="0"/>
                    </a:moveTo>
                    <a:cubicBezTo>
                      <a:pt x="458" y="0"/>
                      <a:pt x="453" y="1"/>
                      <a:pt x="447" y="3"/>
                    </a:cubicBezTo>
                    <a:cubicBezTo>
                      <a:pt x="292" y="52"/>
                      <a:pt x="154" y="109"/>
                      <a:pt x="24" y="208"/>
                    </a:cubicBezTo>
                    <a:cubicBezTo>
                      <a:pt x="0" y="224"/>
                      <a:pt x="9" y="267"/>
                      <a:pt x="38" y="267"/>
                    </a:cubicBezTo>
                    <a:cubicBezTo>
                      <a:pt x="39" y="267"/>
                      <a:pt x="40" y="267"/>
                      <a:pt x="41" y="267"/>
                    </a:cubicBezTo>
                    <a:cubicBezTo>
                      <a:pt x="208" y="239"/>
                      <a:pt x="349" y="179"/>
                      <a:pt x="493" y="98"/>
                    </a:cubicBezTo>
                    <a:cubicBezTo>
                      <a:pt x="545" y="72"/>
                      <a:pt x="512" y="0"/>
                      <a:pt x="463"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64;p31">
                <a:extLst>
                  <a:ext uri="{FF2B5EF4-FFF2-40B4-BE49-F238E27FC236}">
                    <a16:creationId xmlns:a16="http://schemas.microsoft.com/office/drawing/2014/main" id="{5D73F02B-F373-4BF2-A470-AF0A17EC48D9}"/>
                  </a:ext>
                </a:extLst>
              </p:cNvPr>
              <p:cNvSpPr/>
              <p:nvPr/>
            </p:nvSpPr>
            <p:spPr>
              <a:xfrm rot="-508928">
                <a:off x="3291365" y="1525583"/>
                <a:ext cx="43227" cy="22036"/>
              </a:xfrm>
              <a:custGeom>
                <a:avLst/>
                <a:gdLst/>
                <a:ahLst/>
                <a:cxnLst/>
                <a:rect l="l" t="t" r="r" b="b"/>
                <a:pathLst>
                  <a:path w="573" h="273" extrusionOk="0">
                    <a:moveTo>
                      <a:pt x="515" y="0"/>
                    </a:moveTo>
                    <a:cubicBezTo>
                      <a:pt x="446" y="0"/>
                      <a:pt x="370" y="58"/>
                      <a:pt x="311" y="82"/>
                    </a:cubicBezTo>
                    <a:cubicBezTo>
                      <a:pt x="219" y="120"/>
                      <a:pt x="128" y="156"/>
                      <a:pt x="40" y="202"/>
                    </a:cubicBezTo>
                    <a:cubicBezTo>
                      <a:pt x="1" y="219"/>
                      <a:pt x="29" y="273"/>
                      <a:pt x="64" y="273"/>
                    </a:cubicBezTo>
                    <a:cubicBezTo>
                      <a:pt x="167" y="273"/>
                      <a:pt x="268" y="244"/>
                      <a:pt x="364" y="202"/>
                    </a:cubicBezTo>
                    <a:cubicBezTo>
                      <a:pt x="431" y="170"/>
                      <a:pt x="562" y="128"/>
                      <a:pt x="573" y="47"/>
                    </a:cubicBezTo>
                    <a:cubicBezTo>
                      <a:pt x="573" y="32"/>
                      <a:pt x="569" y="11"/>
                      <a:pt x="555" y="8"/>
                    </a:cubicBezTo>
                    <a:cubicBezTo>
                      <a:pt x="542" y="2"/>
                      <a:pt x="529" y="0"/>
                      <a:pt x="515"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65;p31">
                <a:extLst>
                  <a:ext uri="{FF2B5EF4-FFF2-40B4-BE49-F238E27FC236}">
                    <a16:creationId xmlns:a16="http://schemas.microsoft.com/office/drawing/2014/main" id="{1150DEEB-CA94-4F9F-9B3E-ABDAF934213B}"/>
                  </a:ext>
                </a:extLst>
              </p:cNvPr>
              <p:cNvSpPr/>
              <p:nvPr/>
            </p:nvSpPr>
            <p:spPr>
              <a:xfrm rot="-508928">
                <a:off x="3350235" y="1505518"/>
                <a:ext cx="21123" cy="14287"/>
              </a:xfrm>
              <a:custGeom>
                <a:avLst/>
                <a:gdLst/>
                <a:ahLst/>
                <a:cxnLst/>
                <a:rect l="l" t="t" r="r" b="b"/>
                <a:pathLst>
                  <a:path w="280" h="177" extrusionOk="0">
                    <a:moveTo>
                      <a:pt x="209" y="1"/>
                    </a:moveTo>
                    <a:cubicBezTo>
                      <a:pt x="200" y="1"/>
                      <a:pt x="192" y="3"/>
                      <a:pt x="184" y="7"/>
                    </a:cubicBezTo>
                    <a:cubicBezTo>
                      <a:pt x="127" y="35"/>
                      <a:pt x="74" y="74"/>
                      <a:pt x="24" y="116"/>
                    </a:cubicBezTo>
                    <a:cubicBezTo>
                      <a:pt x="1" y="137"/>
                      <a:pt x="23" y="177"/>
                      <a:pt x="50" y="177"/>
                    </a:cubicBezTo>
                    <a:cubicBezTo>
                      <a:pt x="51" y="177"/>
                      <a:pt x="52" y="177"/>
                      <a:pt x="53" y="177"/>
                    </a:cubicBezTo>
                    <a:cubicBezTo>
                      <a:pt x="127" y="169"/>
                      <a:pt x="194" y="138"/>
                      <a:pt x="247" y="81"/>
                    </a:cubicBezTo>
                    <a:cubicBezTo>
                      <a:pt x="279" y="43"/>
                      <a:pt x="247" y="1"/>
                      <a:pt x="209"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66;p31">
                <a:extLst>
                  <a:ext uri="{FF2B5EF4-FFF2-40B4-BE49-F238E27FC236}">
                    <a16:creationId xmlns:a16="http://schemas.microsoft.com/office/drawing/2014/main" id="{C113EDB7-37EC-4136-8CF4-859CB784CAD6}"/>
                  </a:ext>
                </a:extLst>
              </p:cNvPr>
              <p:cNvSpPr/>
              <p:nvPr/>
            </p:nvSpPr>
            <p:spPr>
              <a:xfrm rot="-508928">
                <a:off x="3272838" y="1552182"/>
                <a:ext cx="58617" cy="24700"/>
              </a:xfrm>
              <a:custGeom>
                <a:avLst/>
                <a:gdLst/>
                <a:ahLst/>
                <a:cxnLst/>
                <a:rect l="l" t="t" r="r" b="b"/>
                <a:pathLst>
                  <a:path w="777" h="306" extrusionOk="0">
                    <a:moveTo>
                      <a:pt x="712" y="0"/>
                    </a:moveTo>
                    <a:cubicBezTo>
                      <a:pt x="709" y="0"/>
                      <a:pt x="706" y="1"/>
                      <a:pt x="702" y="1"/>
                    </a:cubicBezTo>
                    <a:cubicBezTo>
                      <a:pt x="472" y="62"/>
                      <a:pt x="222" y="136"/>
                      <a:pt x="21" y="263"/>
                    </a:cubicBezTo>
                    <a:cubicBezTo>
                      <a:pt x="1" y="273"/>
                      <a:pt x="9" y="306"/>
                      <a:pt x="32" y="306"/>
                    </a:cubicBezTo>
                    <a:cubicBezTo>
                      <a:pt x="33" y="306"/>
                      <a:pt x="34" y="306"/>
                      <a:pt x="35" y="306"/>
                    </a:cubicBezTo>
                    <a:cubicBezTo>
                      <a:pt x="272" y="277"/>
                      <a:pt x="511" y="182"/>
                      <a:pt x="730" y="83"/>
                    </a:cubicBezTo>
                    <a:cubicBezTo>
                      <a:pt x="777" y="63"/>
                      <a:pt x="758" y="0"/>
                      <a:pt x="712"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67;p31">
                <a:extLst>
                  <a:ext uri="{FF2B5EF4-FFF2-40B4-BE49-F238E27FC236}">
                    <a16:creationId xmlns:a16="http://schemas.microsoft.com/office/drawing/2014/main" id="{7E4DB859-7D68-4F1A-A1D4-9A4498B69A33}"/>
                  </a:ext>
                </a:extLst>
              </p:cNvPr>
              <p:cNvSpPr/>
              <p:nvPr/>
            </p:nvSpPr>
            <p:spPr>
              <a:xfrm rot="-508928">
                <a:off x="3245487" y="1601557"/>
                <a:ext cx="27158" cy="15256"/>
              </a:xfrm>
              <a:custGeom>
                <a:avLst/>
                <a:gdLst/>
                <a:ahLst/>
                <a:cxnLst/>
                <a:rect l="l" t="t" r="r" b="b"/>
                <a:pathLst>
                  <a:path w="360" h="189" extrusionOk="0">
                    <a:moveTo>
                      <a:pt x="263" y="0"/>
                    </a:moveTo>
                    <a:cubicBezTo>
                      <a:pt x="166" y="0"/>
                      <a:pt x="61" y="51"/>
                      <a:pt x="17" y="135"/>
                    </a:cubicBezTo>
                    <a:cubicBezTo>
                      <a:pt x="1" y="161"/>
                      <a:pt x="26" y="189"/>
                      <a:pt x="51" y="189"/>
                    </a:cubicBezTo>
                    <a:cubicBezTo>
                      <a:pt x="54" y="189"/>
                      <a:pt x="56" y="189"/>
                      <a:pt x="59" y="188"/>
                    </a:cubicBezTo>
                    <a:cubicBezTo>
                      <a:pt x="109" y="173"/>
                      <a:pt x="147" y="149"/>
                      <a:pt x="194" y="131"/>
                    </a:cubicBezTo>
                    <a:cubicBezTo>
                      <a:pt x="236" y="110"/>
                      <a:pt x="285" y="100"/>
                      <a:pt x="328" y="79"/>
                    </a:cubicBezTo>
                    <a:cubicBezTo>
                      <a:pt x="359" y="64"/>
                      <a:pt x="359" y="18"/>
                      <a:pt x="324" y="7"/>
                    </a:cubicBezTo>
                    <a:cubicBezTo>
                      <a:pt x="305" y="2"/>
                      <a:pt x="284" y="0"/>
                      <a:pt x="263"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68;p31">
                <a:extLst>
                  <a:ext uri="{FF2B5EF4-FFF2-40B4-BE49-F238E27FC236}">
                    <a16:creationId xmlns:a16="http://schemas.microsoft.com/office/drawing/2014/main" id="{32064213-EBD6-41E9-A0A8-E1C95904729C}"/>
                  </a:ext>
                </a:extLst>
              </p:cNvPr>
              <p:cNvSpPr/>
              <p:nvPr/>
            </p:nvSpPr>
            <p:spPr>
              <a:xfrm rot="-508928">
                <a:off x="3306584" y="1613317"/>
                <a:ext cx="26404" cy="16790"/>
              </a:xfrm>
              <a:custGeom>
                <a:avLst/>
                <a:gdLst/>
                <a:ahLst/>
                <a:cxnLst/>
                <a:rect l="l" t="t" r="r" b="b"/>
                <a:pathLst>
                  <a:path w="350" h="208" extrusionOk="0">
                    <a:moveTo>
                      <a:pt x="291" y="0"/>
                    </a:moveTo>
                    <a:cubicBezTo>
                      <a:pt x="286" y="0"/>
                      <a:pt x="281" y="1"/>
                      <a:pt x="276" y="3"/>
                    </a:cubicBezTo>
                    <a:cubicBezTo>
                      <a:pt x="196" y="39"/>
                      <a:pt x="47" y="78"/>
                      <a:pt x="8" y="166"/>
                    </a:cubicBezTo>
                    <a:cubicBezTo>
                      <a:pt x="1" y="180"/>
                      <a:pt x="12" y="201"/>
                      <a:pt x="29" y="205"/>
                    </a:cubicBezTo>
                    <a:cubicBezTo>
                      <a:pt x="37" y="206"/>
                      <a:pt x="45" y="207"/>
                      <a:pt x="53" y="207"/>
                    </a:cubicBezTo>
                    <a:cubicBezTo>
                      <a:pt x="140" y="207"/>
                      <a:pt x="244" y="123"/>
                      <a:pt x="315" y="81"/>
                    </a:cubicBezTo>
                    <a:cubicBezTo>
                      <a:pt x="350" y="59"/>
                      <a:pt x="329" y="0"/>
                      <a:pt x="291"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69;p31">
                <a:extLst>
                  <a:ext uri="{FF2B5EF4-FFF2-40B4-BE49-F238E27FC236}">
                    <a16:creationId xmlns:a16="http://schemas.microsoft.com/office/drawing/2014/main" id="{BC1E2070-A2B4-45F3-BBD5-F74452C3B235}"/>
                  </a:ext>
                </a:extLst>
              </p:cNvPr>
              <p:cNvSpPr/>
              <p:nvPr/>
            </p:nvSpPr>
            <p:spPr>
              <a:xfrm rot="-508928">
                <a:off x="3403793" y="1526961"/>
                <a:ext cx="39229" cy="32691"/>
              </a:xfrm>
              <a:custGeom>
                <a:avLst/>
                <a:gdLst/>
                <a:ahLst/>
                <a:cxnLst/>
                <a:rect l="l" t="t" r="r" b="b"/>
                <a:pathLst>
                  <a:path w="520" h="405" extrusionOk="0">
                    <a:moveTo>
                      <a:pt x="438" y="1"/>
                    </a:moveTo>
                    <a:cubicBezTo>
                      <a:pt x="424" y="1"/>
                      <a:pt x="410" y="6"/>
                      <a:pt x="398" y="19"/>
                    </a:cubicBezTo>
                    <a:cubicBezTo>
                      <a:pt x="277" y="139"/>
                      <a:pt x="140" y="241"/>
                      <a:pt x="16" y="361"/>
                    </a:cubicBezTo>
                    <a:cubicBezTo>
                      <a:pt x="0" y="378"/>
                      <a:pt x="16" y="405"/>
                      <a:pt x="38" y="405"/>
                    </a:cubicBezTo>
                    <a:cubicBezTo>
                      <a:pt x="40" y="405"/>
                      <a:pt x="42" y="404"/>
                      <a:pt x="44" y="404"/>
                    </a:cubicBezTo>
                    <a:cubicBezTo>
                      <a:pt x="221" y="340"/>
                      <a:pt x="355" y="224"/>
                      <a:pt x="482" y="93"/>
                    </a:cubicBezTo>
                    <a:cubicBezTo>
                      <a:pt x="520" y="53"/>
                      <a:pt x="480" y="1"/>
                      <a:pt x="438"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70;p31">
                <a:extLst>
                  <a:ext uri="{FF2B5EF4-FFF2-40B4-BE49-F238E27FC236}">
                    <a16:creationId xmlns:a16="http://schemas.microsoft.com/office/drawing/2014/main" id="{9DFA070F-41A8-4F29-B378-95F6B5D847AC}"/>
                  </a:ext>
                </a:extLst>
              </p:cNvPr>
              <p:cNvSpPr/>
              <p:nvPr/>
            </p:nvSpPr>
            <p:spPr>
              <a:xfrm rot="-508928">
                <a:off x="3451897" y="1648460"/>
                <a:ext cx="12749" cy="13803"/>
              </a:xfrm>
              <a:custGeom>
                <a:avLst/>
                <a:gdLst/>
                <a:ahLst/>
                <a:cxnLst/>
                <a:rect l="l" t="t" r="r" b="b"/>
                <a:pathLst>
                  <a:path w="169" h="171" extrusionOk="0">
                    <a:moveTo>
                      <a:pt x="107" y="1"/>
                    </a:moveTo>
                    <a:cubicBezTo>
                      <a:pt x="94" y="1"/>
                      <a:pt x="81" y="5"/>
                      <a:pt x="71" y="15"/>
                    </a:cubicBezTo>
                    <a:cubicBezTo>
                      <a:pt x="32" y="50"/>
                      <a:pt x="1" y="85"/>
                      <a:pt x="4" y="139"/>
                    </a:cubicBezTo>
                    <a:cubicBezTo>
                      <a:pt x="4" y="153"/>
                      <a:pt x="18" y="170"/>
                      <a:pt x="32" y="170"/>
                    </a:cubicBezTo>
                    <a:cubicBezTo>
                      <a:pt x="36" y="170"/>
                      <a:pt x="41" y="171"/>
                      <a:pt x="45" y="171"/>
                    </a:cubicBezTo>
                    <a:cubicBezTo>
                      <a:pt x="107" y="171"/>
                      <a:pt x="139" y="120"/>
                      <a:pt x="159" y="61"/>
                    </a:cubicBezTo>
                    <a:cubicBezTo>
                      <a:pt x="169" y="24"/>
                      <a:pt x="138" y="1"/>
                      <a:pt x="107"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71;p31">
                <a:extLst>
                  <a:ext uri="{FF2B5EF4-FFF2-40B4-BE49-F238E27FC236}">
                    <a16:creationId xmlns:a16="http://schemas.microsoft.com/office/drawing/2014/main" id="{49E855C7-CD6C-4E9F-835F-63336A460EC8}"/>
                  </a:ext>
                </a:extLst>
              </p:cNvPr>
              <p:cNvSpPr/>
              <p:nvPr/>
            </p:nvSpPr>
            <p:spPr>
              <a:xfrm rot="-508928">
                <a:off x="3375942" y="1775379"/>
                <a:ext cx="24669" cy="21391"/>
              </a:xfrm>
              <a:custGeom>
                <a:avLst/>
                <a:gdLst/>
                <a:ahLst/>
                <a:cxnLst/>
                <a:rect l="l" t="t" r="r" b="b"/>
                <a:pathLst>
                  <a:path w="327" h="265" extrusionOk="0">
                    <a:moveTo>
                      <a:pt x="264" y="1"/>
                    </a:moveTo>
                    <a:cubicBezTo>
                      <a:pt x="257" y="1"/>
                      <a:pt x="249" y="3"/>
                      <a:pt x="241" y="7"/>
                    </a:cubicBezTo>
                    <a:cubicBezTo>
                      <a:pt x="163" y="49"/>
                      <a:pt x="15" y="113"/>
                      <a:pt x="4" y="209"/>
                    </a:cubicBezTo>
                    <a:cubicBezTo>
                      <a:pt x="1" y="243"/>
                      <a:pt x="22" y="265"/>
                      <a:pt x="54" y="265"/>
                    </a:cubicBezTo>
                    <a:cubicBezTo>
                      <a:pt x="57" y="265"/>
                      <a:pt x="60" y="265"/>
                      <a:pt x="63" y="265"/>
                    </a:cubicBezTo>
                    <a:cubicBezTo>
                      <a:pt x="109" y="265"/>
                      <a:pt x="133" y="238"/>
                      <a:pt x="170" y="204"/>
                    </a:cubicBezTo>
                    <a:cubicBezTo>
                      <a:pt x="216" y="162"/>
                      <a:pt x="258" y="120"/>
                      <a:pt x="297" y="74"/>
                    </a:cubicBezTo>
                    <a:cubicBezTo>
                      <a:pt x="327" y="42"/>
                      <a:pt x="299" y="1"/>
                      <a:pt x="264"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72;p31">
                <a:extLst>
                  <a:ext uri="{FF2B5EF4-FFF2-40B4-BE49-F238E27FC236}">
                    <a16:creationId xmlns:a16="http://schemas.microsoft.com/office/drawing/2014/main" id="{5E47988A-58E7-4C20-A21E-55D233ECD522}"/>
                  </a:ext>
                </a:extLst>
              </p:cNvPr>
              <p:cNvSpPr/>
              <p:nvPr/>
            </p:nvSpPr>
            <p:spPr>
              <a:xfrm rot="-508928">
                <a:off x="3387160" y="1827547"/>
                <a:ext cx="12146" cy="12350"/>
              </a:xfrm>
              <a:custGeom>
                <a:avLst/>
                <a:gdLst/>
                <a:ahLst/>
                <a:cxnLst/>
                <a:rect l="l" t="t" r="r" b="b"/>
                <a:pathLst>
                  <a:path w="161" h="153" extrusionOk="0">
                    <a:moveTo>
                      <a:pt x="79" y="1"/>
                    </a:moveTo>
                    <a:cubicBezTo>
                      <a:pt x="63" y="1"/>
                      <a:pt x="47" y="7"/>
                      <a:pt x="36" y="21"/>
                    </a:cubicBezTo>
                    <a:cubicBezTo>
                      <a:pt x="33" y="29"/>
                      <a:pt x="29" y="32"/>
                      <a:pt x="26" y="39"/>
                    </a:cubicBezTo>
                    <a:cubicBezTo>
                      <a:pt x="8" y="64"/>
                      <a:pt x="1" y="96"/>
                      <a:pt x="18" y="121"/>
                    </a:cubicBezTo>
                    <a:cubicBezTo>
                      <a:pt x="36" y="145"/>
                      <a:pt x="51" y="153"/>
                      <a:pt x="79" y="153"/>
                    </a:cubicBezTo>
                    <a:cubicBezTo>
                      <a:pt x="111" y="153"/>
                      <a:pt x="132" y="124"/>
                      <a:pt x="142" y="96"/>
                    </a:cubicBezTo>
                    <a:cubicBezTo>
                      <a:pt x="142" y="93"/>
                      <a:pt x="146" y="85"/>
                      <a:pt x="146" y="78"/>
                    </a:cubicBezTo>
                    <a:cubicBezTo>
                      <a:pt x="160" y="36"/>
                      <a:pt x="118" y="1"/>
                      <a:pt x="79"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73;p31">
                <a:extLst>
                  <a:ext uri="{FF2B5EF4-FFF2-40B4-BE49-F238E27FC236}">
                    <a16:creationId xmlns:a16="http://schemas.microsoft.com/office/drawing/2014/main" id="{BA8CCD6A-C65E-429A-AFCE-FDA48D45CCBD}"/>
                  </a:ext>
                </a:extLst>
              </p:cNvPr>
              <p:cNvSpPr/>
              <p:nvPr/>
            </p:nvSpPr>
            <p:spPr>
              <a:xfrm rot="-508928">
                <a:off x="3441496" y="1849053"/>
                <a:ext cx="12523" cy="15579"/>
              </a:xfrm>
              <a:custGeom>
                <a:avLst/>
                <a:gdLst/>
                <a:ahLst/>
                <a:cxnLst/>
                <a:rect l="l" t="t" r="r" b="b"/>
                <a:pathLst>
                  <a:path w="166" h="193" extrusionOk="0">
                    <a:moveTo>
                      <a:pt x="100" y="0"/>
                    </a:moveTo>
                    <a:cubicBezTo>
                      <a:pt x="87" y="0"/>
                      <a:pt x="73" y="6"/>
                      <a:pt x="64" y="19"/>
                    </a:cubicBezTo>
                    <a:cubicBezTo>
                      <a:pt x="46" y="47"/>
                      <a:pt x="25" y="75"/>
                      <a:pt x="11" y="103"/>
                    </a:cubicBezTo>
                    <a:cubicBezTo>
                      <a:pt x="0" y="121"/>
                      <a:pt x="0" y="150"/>
                      <a:pt x="15" y="163"/>
                    </a:cubicBezTo>
                    <a:cubicBezTo>
                      <a:pt x="29" y="188"/>
                      <a:pt x="39" y="192"/>
                      <a:pt x="67" y="192"/>
                    </a:cubicBezTo>
                    <a:cubicBezTo>
                      <a:pt x="88" y="192"/>
                      <a:pt x="109" y="178"/>
                      <a:pt x="117" y="160"/>
                    </a:cubicBezTo>
                    <a:cubicBezTo>
                      <a:pt x="135" y="129"/>
                      <a:pt x="145" y="97"/>
                      <a:pt x="156" y="65"/>
                    </a:cubicBezTo>
                    <a:cubicBezTo>
                      <a:pt x="166" y="30"/>
                      <a:pt x="132" y="0"/>
                      <a:pt x="100"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74;p31">
                <a:extLst>
                  <a:ext uri="{FF2B5EF4-FFF2-40B4-BE49-F238E27FC236}">
                    <a16:creationId xmlns:a16="http://schemas.microsoft.com/office/drawing/2014/main" id="{7C54A7BB-F564-4269-A91E-96D838151EE1}"/>
                  </a:ext>
                </a:extLst>
              </p:cNvPr>
              <p:cNvSpPr/>
              <p:nvPr/>
            </p:nvSpPr>
            <p:spPr>
              <a:xfrm rot="-508928">
                <a:off x="3613522" y="1570636"/>
                <a:ext cx="16069" cy="23731"/>
              </a:xfrm>
              <a:custGeom>
                <a:avLst/>
                <a:gdLst/>
                <a:ahLst/>
                <a:cxnLst/>
                <a:rect l="l" t="t" r="r" b="b"/>
                <a:pathLst>
                  <a:path w="213" h="294" extrusionOk="0">
                    <a:moveTo>
                      <a:pt x="155" y="0"/>
                    </a:moveTo>
                    <a:cubicBezTo>
                      <a:pt x="137" y="0"/>
                      <a:pt x="119" y="9"/>
                      <a:pt x="106" y="29"/>
                    </a:cubicBezTo>
                    <a:cubicBezTo>
                      <a:pt x="78" y="78"/>
                      <a:pt x="49" y="131"/>
                      <a:pt x="21" y="180"/>
                    </a:cubicBezTo>
                    <a:cubicBezTo>
                      <a:pt x="0" y="208"/>
                      <a:pt x="15" y="251"/>
                      <a:pt x="36" y="272"/>
                    </a:cubicBezTo>
                    <a:cubicBezTo>
                      <a:pt x="46" y="283"/>
                      <a:pt x="60" y="290"/>
                      <a:pt x="75" y="293"/>
                    </a:cubicBezTo>
                    <a:cubicBezTo>
                      <a:pt x="78" y="293"/>
                      <a:pt x="81" y="293"/>
                      <a:pt x="84" y="293"/>
                    </a:cubicBezTo>
                    <a:cubicBezTo>
                      <a:pt x="114" y="293"/>
                      <a:pt x="150" y="280"/>
                      <a:pt x="159" y="251"/>
                    </a:cubicBezTo>
                    <a:cubicBezTo>
                      <a:pt x="184" y="190"/>
                      <a:pt x="205" y="127"/>
                      <a:pt x="209" y="63"/>
                    </a:cubicBezTo>
                    <a:cubicBezTo>
                      <a:pt x="213" y="26"/>
                      <a:pt x="185" y="0"/>
                      <a:pt x="155"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75;p31">
                <a:extLst>
                  <a:ext uri="{FF2B5EF4-FFF2-40B4-BE49-F238E27FC236}">
                    <a16:creationId xmlns:a16="http://schemas.microsoft.com/office/drawing/2014/main" id="{70E9EA86-B839-4641-AFB5-8AAAD40F6CE5}"/>
                  </a:ext>
                </a:extLst>
              </p:cNvPr>
              <p:cNvSpPr/>
              <p:nvPr/>
            </p:nvSpPr>
            <p:spPr>
              <a:xfrm rot="-508928">
                <a:off x="3580743" y="1599870"/>
                <a:ext cx="26253" cy="33902"/>
              </a:xfrm>
              <a:custGeom>
                <a:avLst/>
                <a:gdLst/>
                <a:ahLst/>
                <a:cxnLst/>
                <a:rect l="l" t="t" r="r" b="b"/>
                <a:pathLst>
                  <a:path w="348" h="420" extrusionOk="0">
                    <a:moveTo>
                      <a:pt x="292" y="1"/>
                    </a:moveTo>
                    <a:cubicBezTo>
                      <a:pt x="278" y="1"/>
                      <a:pt x="264" y="5"/>
                      <a:pt x="254" y="15"/>
                    </a:cubicBezTo>
                    <a:cubicBezTo>
                      <a:pt x="162" y="92"/>
                      <a:pt x="99" y="194"/>
                      <a:pt x="39" y="300"/>
                    </a:cubicBezTo>
                    <a:cubicBezTo>
                      <a:pt x="0" y="362"/>
                      <a:pt x="61" y="420"/>
                      <a:pt x="119" y="420"/>
                    </a:cubicBezTo>
                    <a:cubicBezTo>
                      <a:pt x="147" y="420"/>
                      <a:pt x="174" y="407"/>
                      <a:pt x="190" y="375"/>
                    </a:cubicBezTo>
                    <a:cubicBezTo>
                      <a:pt x="239" y="269"/>
                      <a:pt x="300" y="166"/>
                      <a:pt x="335" y="53"/>
                    </a:cubicBezTo>
                    <a:cubicBezTo>
                      <a:pt x="347" y="20"/>
                      <a:pt x="320" y="1"/>
                      <a:pt x="292"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76;p31">
                <a:extLst>
                  <a:ext uri="{FF2B5EF4-FFF2-40B4-BE49-F238E27FC236}">
                    <a16:creationId xmlns:a16="http://schemas.microsoft.com/office/drawing/2014/main" id="{03A31159-844F-4564-80ED-C7473536A600}"/>
                  </a:ext>
                </a:extLst>
              </p:cNvPr>
              <p:cNvSpPr/>
              <p:nvPr/>
            </p:nvSpPr>
            <p:spPr>
              <a:xfrm rot="-508928">
                <a:off x="3600023" y="1621390"/>
                <a:ext cx="12674" cy="12269"/>
              </a:xfrm>
              <a:custGeom>
                <a:avLst/>
                <a:gdLst/>
                <a:ahLst/>
                <a:cxnLst/>
                <a:rect l="l" t="t" r="r" b="b"/>
                <a:pathLst>
                  <a:path w="168" h="152" extrusionOk="0">
                    <a:moveTo>
                      <a:pt x="96" y="1"/>
                    </a:moveTo>
                    <a:cubicBezTo>
                      <a:pt x="87" y="1"/>
                      <a:pt x="78" y="3"/>
                      <a:pt x="70" y="9"/>
                    </a:cubicBezTo>
                    <a:cubicBezTo>
                      <a:pt x="21" y="40"/>
                      <a:pt x="0" y="79"/>
                      <a:pt x="28" y="136"/>
                    </a:cubicBezTo>
                    <a:cubicBezTo>
                      <a:pt x="34" y="144"/>
                      <a:pt x="48" y="151"/>
                      <a:pt x="60" y="151"/>
                    </a:cubicBezTo>
                    <a:cubicBezTo>
                      <a:pt x="62" y="151"/>
                      <a:pt x="65" y="151"/>
                      <a:pt x="67" y="150"/>
                    </a:cubicBezTo>
                    <a:cubicBezTo>
                      <a:pt x="106" y="133"/>
                      <a:pt x="120" y="108"/>
                      <a:pt x="145" y="76"/>
                    </a:cubicBezTo>
                    <a:cubicBezTo>
                      <a:pt x="167" y="39"/>
                      <a:pt x="131" y="1"/>
                      <a:pt x="96"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77;p31">
                <a:extLst>
                  <a:ext uri="{FF2B5EF4-FFF2-40B4-BE49-F238E27FC236}">
                    <a16:creationId xmlns:a16="http://schemas.microsoft.com/office/drawing/2014/main" id="{CAD96FD5-5310-4D25-97B5-4195029F27EC}"/>
                  </a:ext>
                </a:extLst>
              </p:cNvPr>
              <p:cNvSpPr/>
              <p:nvPr/>
            </p:nvSpPr>
            <p:spPr>
              <a:xfrm rot="-508928">
                <a:off x="3591371" y="1671655"/>
                <a:ext cx="10411" cy="14287"/>
              </a:xfrm>
              <a:custGeom>
                <a:avLst/>
                <a:gdLst/>
                <a:ahLst/>
                <a:cxnLst/>
                <a:rect l="l" t="t" r="r" b="b"/>
                <a:pathLst>
                  <a:path w="138" h="177" extrusionOk="0">
                    <a:moveTo>
                      <a:pt x="86" y="0"/>
                    </a:moveTo>
                    <a:cubicBezTo>
                      <a:pt x="73" y="0"/>
                      <a:pt x="61" y="7"/>
                      <a:pt x="53" y="22"/>
                    </a:cubicBezTo>
                    <a:cubicBezTo>
                      <a:pt x="25" y="64"/>
                      <a:pt x="0" y="96"/>
                      <a:pt x="4" y="149"/>
                    </a:cubicBezTo>
                    <a:cubicBezTo>
                      <a:pt x="6" y="165"/>
                      <a:pt x="21" y="177"/>
                      <a:pt x="38" y="177"/>
                    </a:cubicBezTo>
                    <a:cubicBezTo>
                      <a:pt x="43" y="177"/>
                      <a:pt x="48" y="176"/>
                      <a:pt x="53" y="173"/>
                    </a:cubicBezTo>
                    <a:cubicBezTo>
                      <a:pt x="95" y="146"/>
                      <a:pt x="106" y="107"/>
                      <a:pt x="123" y="61"/>
                    </a:cubicBezTo>
                    <a:cubicBezTo>
                      <a:pt x="137" y="27"/>
                      <a:pt x="112" y="0"/>
                      <a:pt x="86"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78;p31">
                <a:extLst>
                  <a:ext uri="{FF2B5EF4-FFF2-40B4-BE49-F238E27FC236}">
                    <a16:creationId xmlns:a16="http://schemas.microsoft.com/office/drawing/2014/main" id="{A53B6DD1-6F90-4FCB-8A38-31D5B3B328F2}"/>
                  </a:ext>
                </a:extLst>
              </p:cNvPr>
              <p:cNvSpPr/>
              <p:nvPr/>
            </p:nvSpPr>
            <p:spPr>
              <a:xfrm rot="-508928">
                <a:off x="3651262" y="1730576"/>
                <a:ext cx="15013" cy="25830"/>
              </a:xfrm>
              <a:custGeom>
                <a:avLst/>
                <a:gdLst/>
                <a:ahLst/>
                <a:cxnLst/>
                <a:rect l="l" t="t" r="r" b="b"/>
                <a:pathLst>
                  <a:path w="199" h="320" extrusionOk="0">
                    <a:moveTo>
                      <a:pt x="139" y="1"/>
                    </a:moveTo>
                    <a:cubicBezTo>
                      <a:pt x="121" y="1"/>
                      <a:pt x="103" y="12"/>
                      <a:pt x="99" y="31"/>
                    </a:cubicBezTo>
                    <a:cubicBezTo>
                      <a:pt x="86" y="98"/>
                      <a:pt x="65" y="158"/>
                      <a:pt x="29" y="217"/>
                    </a:cubicBezTo>
                    <a:cubicBezTo>
                      <a:pt x="1" y="272"/>
                      <a:pt x="55" y="320"/>
                      <a:pt x="102" y="320"/>
                    </a:cubicBezTo>
                    <a:cubicBezTo>
                      <a:pt x="126" y="320"/>
                      <a:pt x="147" y="308"/>
                      <a:pt x="156" y="281"/>
                    </a:cubicBezTo>
                    <a:cubicBezTo>
                      <a:pt x="187" y="196"/>
                      <a:pt x="198" y="115"/>
                      <a:pt x="174" y="26"/>
                    </a:cubicBezTo>
                    <a:cubicBezTo>
                      <a:pt x="169" y="9"/>
                      <a:pt x="154" y="1"/>
                      <a:pt x="139"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79;p31">
                <a:extLst>
                  <a:ext uri="{FF2B5EF4-FFF2-40B4-BE49-F238E27FC236}">
                    <a16:creationId xmlns:a16="http://schemas.microsoft.com/office/drawing/2014/main" id="{7A79EFDE-9E03-4EB2-BC57-E1A6DE629494}"/>
                  </a:ext>
                </a:extLst>
              </p:cNvPr>
              <p:cNvSpPr/>
              <p:nvPr/>
            </p:nvSpPr>
            <p:spPr>
              <a:xfrm rot="-508928">
                <a:off x="3727701" y="1763113"/>
                <a:ext cx="20972" cy="54324"/>
              </a:xfrm>
              <a:custGeom>
                <a:avLst/>
                <a:gdLst/>
                <a:ahLst/>
                <a:cxnLst/>
                <a:rect l="l" t="t" r="r" b="b"/>
                <a:pathLst>
                  <a:path w="278" h="673" extrusionOk="0">
                    <a:moveTo>
                      <a:pt x="236" y="0"/>
                    </a:moveTo>
                    <a:cubicBezTo>
                      <a:pt x="225" y="0"/>
                      <a:pt x="214" y="6"/>
                      <a:pt x="209" y="22"/>
                    </a:cubicBezTo>
                    <a:cubicBezTo>
                      <a:pt x="163" y="141"/>
                      <a:pt x="124" y="265"/>
                      <a:pt x="89" y="392"/>
                    </a:cubicBezTo>
                    <a:cubicBezTo>
                      <a:pt x="67" y="470"/>
                      <a:pt x="0" y="590"/>
                      <a:pt x="78" y="654"/>
                    </a:cubicBezTo>
                    <a:cubicBezTo>
                      <a:pt x="93" y="666"/>
                      <a:pt x="110" y="672"/>
                      <a:pt x="126" y="672"/>
                    </a:cubicBezTo>
                    <a:cubicBezTo>
                      <a:pt x="165" y="672"/>
                      <a:pt x="202" y="641"/>
                      <a:pt x="202" y="594"/>
                    </a:cubicBezTo>
                    <a:cubicBezTo>
                      <a:pt x="199" y="509"/>
                      <a:pt x="227" y="421"/>
                      <a:pt x="241" y="336"/>
                    </a:cubicBezTo>
                    <a:cubicBezTo>
                      <a:pt x="255" y="240"/>
                      <a:pt x="269" y="141"/>
                      <a:pt x="276" y="43"/>
                    </a:cubicBezTo>
                    <a:cubicBezTo>
                      <a:pt x="278" y="20"/>
                      <a:pt x="256" y="0"/>
                      <a:pt x="236"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680;p31">
                <a:extLst>
                  <a:ext uri="{FF2B5EF4-FFF2-40B4-BE49-F238E27FC236}">
                    <a16:creationId xmlns:a16="http://schemas.microsoft.com/office/drawing/2014/main" id="{DDE1CA43-114B-434B-B5A3-F6D0F2645C1B}"/>
                  </a:ext>
                </a:extLst>
              </p:cNvPr>
              <p:cNvSpPr/>
              <p:nvPr/>
            </p:nvSpPr>
            <p:spPr>
              <a:xfrm rot="-508928">
                <a:off x="3711787" y="1785777"/>
                <a:ext cx="12674" cy="25669"/>
              </a:xfrm>
              <a:custGeom>
                <a:avLst/>
                <a:gdLst/>
                <a:ahLst/>
                <a:cxnLst/>
                <a:rect l="l" t="t" r="r" b="b"/>
                <a:pathLst>
                  <a:path w="168" h="318" extrusionOk="0">
                    <a:moveTo>
                      <a:pt x="121" y="1"/>
                    </a:moveTo>
                    <a:cubicBezTo>
                      <a:pt x="102" y="1"/>
                      <a:pt x="82" y="12"/>
                      <a:pt x="75" y="33"/>
                    </a:cubicBezTo>
                    <a:cubicBezTo>
                      <a:pt x="54" y="100"/>
                      <a:pt x="33" y="167"/>
                      <a:pt x="15" y="230"/>
                    </a:cubicBezTo>
                    <a:cubicBezTo>
                      <a:pt x="1" y="284"/>
                      <a:pt x="48" y="317"/>
                      <a:pt x="92" y="317"/>
                    </a:cubicBezTo>
                    <a:cubicBezTo>
                      <a:pt x="123" y="317"/>
                      <a:pt x="152" y="300"/>
                      <a:pt x="156" y="262"/>
                    </a:cubicBezTo>
                    <a:cubicBezTo>
                      <a:pt x="168" y="188"/>
                      <a:pt x="168" y="114"/>
                      <a:pt x="160" y="40"/>
                    </a:cubicBezTo>
                    <a:cubicBezTo>
                      <a:pt x="158" y="13"/>
                      <a:pt x="140" y="1"/>
                      <a:pt x="121"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681;p31">
                <a:extLst>
                  <a:ext uri="{FF2B5EF4-FFF2-40B4-BE49-F238E27FC236}">
                    <a16:creationId xmlns:a16="http://schemas.microsoft.com/office/drawing/2014/main" id="{2912E94C-FEE6-4BEA-B979-CC6F7AC6A5B7}"/>
                  </a:ext>
                </a:extLst>
              </p:cNvPr>
              <p:cNvSpPr/>
              <p:nvPr/>
            </p:nvSpPr>
            <p:spPr>
              <a:xfrm rot="-508928">
                <a:off x="3728894" y="1841372"/>
                <a:ext cx="18483" cy="24377"/>
              </a:xfrm>
              <a:custGeom>
                <a:avLst/>
                <a:gdLst/>
                <a:ahLst/>
                <a:cxnLst/>
                <a:rect l="l" t="t" r="r" b="b"/>
                <a:pathLst>
                  <a:path w="245" h="302" extrusionOk="0">
                    <a:moveTo>
                      <a:pt x="181" y="0"/>
                    </a:moveTo>
                    <a:cubicBezTo>
                      <a:pt x="161" y="0"/>
                      <a:pt x="141" y="9"/>
                      <a:pt x="128" y="27"/>
                    </a:cubicBezTo>
                    <a:cubicBezTo>
                      <a:pt x="101" y="70"/>
                      <a:pt x="75" y="113"/>
                      <a:pt x="54" y="159"/>
                    </a:cubicBezTo>
                    <a:lnTo>
                      <a:pt x="54" y="159"/>
                    </a:lnTo>
                    <a:cubicBezTo>
                      <a:pt x="1" y="200"/>
                      <a:pt x="62" y="302"/>
                      <a:pt x="123" y="302"/>
                    </a:cubicBezTo>
                    <a:cubicBezTo>
                      <a:pt x="145" y="302"/>
                      <a:pt x="168" y="288"/>
                      <a:pt x="185" y="254"/>
                    </a:cubicBezTo>
                    <a:cubicBezTo>
                      <a:pt x="213" y="197"/>
                      <a:pt x="227" y="130"/>
                      <a:pt x="237" y="66"/>
                    </a:cubicBezTo>
                    <a:cubicBezTo>
                      <a:pt x="244" y="24"/>
                      <a:pt x="214" y="0"/>
                      <a:pt x="181"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682;p31">
                <a:extLst>
                  <a:ext uri="{FF2B5EF4-FFF2-40B4-BE49-F238E27FC236}">
                    <a16:creationId xmlns:a16="http://schemas.microsoft.com/office/drawing/2014/main" id="{19D91C41-18C1-4BBC-A4B7-22431D3D6465}"/>
                  </a:ext>
                </a:extLst>
              </p:cNvPr>
              <p:cNvSpPr/>
              <p:nvPr/>
            </p:nvSpPr>
            <p:spPr>
              <a:xfrm rot="-508928">
                <a:off x="3747129" y="1706828"/>
                <a:ext cx="8600" cy="15579"/>
              </a:xfrm>
              <a:custGeom>
                <a:avLst/>
                <a:gdLst/>
                <a:ahLst/>
                <a:cxnLst/>
                <a:rect l="l" t="t" r="r" b="b"/>
                <a:pathLst>
                  <a:path w="114" h="193" extrusionOk="0">
                    <a:moveTo>
                      <a:pt x="42" y="1"/>
                    </a:moveTo>
                    <a:cubicBezTo>
                      <a:pt x="22" y="1"/>
                      <a:pt x="4" y="13"/>
                      <a:pt x="8" y="38"/>
                    </a:cubicBezTo>
                    <a:cubicBezTo>
                      <a:pt x="14" y="84"/>
                      <a:pt x="0" y="131"/>
                      <a:pt x="18" y="173"/>
                    </a:cubicBezTo>
                    <a:cubicBezTo>
                      <a:pt x="20" y="185"/>
                      <a:pt x="33" y="193"/>
                      <a:pt x="45" y="193"/>
                    </a:cubicBezTo>
                    <a:cubicBezTo>
                      <a:pt x="49" y="193"/>
                      <a:pt x="53" y="192"/>
                      <a:pt x="57" y="190"/>
                    </a:cubicBezTo>
                    <a:cubicBezTo>
                      <a:pt x="114" y="152"/>
                      <a:pt x="106" y="81"/>
                      <a:pt x="81" y="25"/>
                    </a:cubicBezTo>
                    <a:cubicBezTo>
                      <a:pt x="75" y="9"/>
                      <a:pt x="58" y="1"/>
                      <a:pt x="42"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683;p31">
                <a:extLst>
                  <a:ext uri="{FF2B5EF4-FFF2-40B4-BE49-F238E27FC236}">
                    <a16:creationId xmlns:a16="http://schemas.microsoft.com/office/drawing/2014/main" id="{8357AA4F-6DC0-4E60-8BD0-531FDC5E1D61}"/>
                  </a:ext>
                </a:extLst>
              </p:cNvPr>
              <p:cNvSpPr/>
              <p:nvPr/>
            </p:nvSpPr>
            <p:spPr>
              <a:xfrm rot="-508928">
                <a:off x="3825732" y="1709412"/>
                <a:ext cx="15465" cy="24619"/>
              </a:xfrm>
              <a:custGeom>
                <a:avLst/>
                <a:gdLst/>
                <a:ahLst/>
                <a:cxnLst/>
                <a:rect l="l" t="t" r="r" b="b"/>
                <a:pathLst>
                  <a:path w="205" h="305" extrusionOk="0">
                    <a:moveTo>
                      <a:pt x="79" y="0"/>
                    </a:moveTo>
                    <a:cubicBezTo>
                      <a:pt x="64" y="0"/>
                      <a:pt x="49" y="9"/>
                      <a:pt x="46" y="27"/>
                    </a:cubicBezTo>
                    <a:cubicBezTo>
                      <a:pt x="35" y="101"/>
                      <a:pt x="0" y="242"/>
                      <a:pt x="70" y="292"/>
                    </a:cubicBezTo>
                    <a:cubicBezTo>
                      <a:pt x="81" y="300"/>
                      <a:pt x="92" y="305"/>
                      <a:pt x="104" y="305"/>
                    </a:cubicBezTo>
                    <a:cubicBezTo>
                      <a:pt x="117" y="305"/>
                      <a:pt x="130" y="299"/>
                      <a:pt x="141" y="288"/>
                    </a:cubicBezTo>
                    <a:cubicBezTo>
                      <a:pt x="204" y="221"/>
                      <a:pt x="141" y="98"/>
                      <a:pt x="113" y="23"/>
                    </a:cubicBezTo>
                    <a:cubicBezTo>
                      <a:pt x="107" y="8"/>
                      <a:pt x="93" y="0"/>
                      <a:pt x="79"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684;p31">
                <a:extLst>
                  <a:ext uri="{FF2B5EF4-FFF2-40B4-BE49-F238E27FC236}">
                    <a16:creationId xmlns:a16="http://schemas.microsoft.com/office/drawing/2014/main" id="{0A681705-95C9-460C-A350-2D7786230FF2}"/>
                  </a:ext>
                </a:extLst>
              </p:cNvPr>
              <p:cNvSpPr/>
              <p:nvPr/>
            </p:nvSpPr>
            <p:spPr>
              <a:xfrm rot="-508928">
                <a:off x="3830419" y="1765210"/>
                <a:ext cx="11995" cy="27848"/>
              </a:xfrm>
              <a:custGeom>
                <a:avLst/>
                <a:gdLst/>
                <a:ahLst/>
                <a:cxnLst/>
                <a:rect l="l" t="t" r="r" b="b"/>
                <a:pathLst>
                  <a:path w="159" h="345" extrusionOk="0">
                    <a:moveTo>
                      <a:pt x="88" y="0"/>
                    </a:moveTo>
                    <a:cubicBezTo>
                      <a:pt x="67" y="0"/>
                      <a:pt x="46" y="15"/>
                      <a:pt x="39" y="37"/>
                    </a:cubicBezTo>
                    <a:cubicBezTo>
                      <a:pt x="25" y="93"/>
                      <a:pt x="28" y="150"/>
                      <a:pt x="15" y="209"/>
                    </a:cubicBezTo>
                    <a:cubicBezTo>
                      <a:pt x="4" y="263"/>
                      <a:pt x="0" y="291"/>
                      <a:pt x="43" y="330"/>
                    </a:cubicBezTo>
                    <a:cubicBezTo>
                      <a:pt x="53" y="340"/>
                      <a:pt x="65" y="344"/>
                      <a:pt x="77" y="344"/>
                    </a:cubicBezTo>
                    <a:cubicBezTo>
                      <a:pt x="87" y="344"/>
                      <a:pt x="97" y="341"/>
                      <a:pt x="106" y="337"/>
                    </a:cubicBezTo>
                    <a:cubicBezTo>
                      <a:pt x="113" y="333"/>
                      <a:pt x="117" y="330"/>
                      <a:pt x="124" y="326"/>
                    </a:cubicBezTo>
                    <a:cubicBezTo>
                      <a:pt x="149" y="315"/>
                      <a:pt x="159" y="284"/>
                      <a:pt x="159" y="259"/>
                    </a:cubicBezTo>
                    <a:cubicBezTo>
                      <a:pt x="159" y="182"/>
                      <a:pt x="156" y="90"/>
                      <a:pt x="121" y="19"/>
                    </a:cubicBezTo>
                    <a:cubicBezTo>
                      <a:pt x="113" y="6"/>
                      <a:pt x="101" y="0"/>
                      <a:pt x="88"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685;p31">
                <a:extLst>
                  <a:ext uri="{FF2B5EF4-FFF2-40B4-BE49-F238E27FC236}">
                    <a16:creationId xmlns:a16="http://schemas.microsoft.com/office/drawing/2014/main" id="{5BBB6E80-D697-4422-9BBD-EEB3B68C0FFC}"/>
                  </a:ext>
                </a:extLst>
              </p:cNvPr>
              <p:cNvSpPr/>
              <p:nvPr/>
            </p:nvSpPr>
            <p:spPr>
              <a:xfrm rot="-508928">
                <a:off x="3823348" y="1812981"/>
                <a:ext cx="15767" cy="42458"/>
              </a:xfrm>
              <a:custGeom>
                <a:avLst/>
                <a:gdLst/>
                <a:ahLst/>
                <a:cxnLst/>
                <a:rect l="l" t="t" r="r" b="b"/>
                <a:pathLst>
                  <a:path w="209" h="526" extrusionOk="0">
                    <a:moveTo>
                      <a:pt x="130" y="0"/>
                    </a:moveTo>
                    <a:cubicBezTo>
                      <a:pt x="110" y="0"/>
                      <a:pt x="91" y="13"/>
                      <a:pt x="85" y="37"/>
                    </a:cubicBezTo>
                    <a:cubicBezTo>
                      <a:pt x="64" y="115"/>
                      <a:pt x="60" y="196"/>
                      <a:pt x="46" y="274"/>
                    </a:cubicBezTo>
                    <a:cubicBezTo>
                      <a:pt x="32" y="338"/>
                      <a:pt x="0" y="405"/>
                      <a:pt x="15" y="472"/>
                    </a:cubicBezTo>
                    <a:cubicBezTo>
                      <a:pt x="22" y="508"/>
                      <a:pt x="57" y="526"/>
                      <a:pt x="91" y="526"/>
                    </a:cubicBezTo>
                    <a:cubicBezTo>
                      <a:pt x="107" y="526"/>
                      <a:pt x="122" y="522"/>
                      <a:pt x="134" y="514"/>
                    </a:cubicBezTo>
                    <a:cubicBezTo>
                      <a:pt x="184" y="486"/>
                      <a:pt x="191" y="369"/>
                      <a:pt x="194" y="320"/>
                    </a:cubicBezTo>
                    <a:cubicBezTo>
                      <a:pt x="209" y="224"/>
                      <a:pt x="209" y="118"/>
                      <a:pt x="173" y="30"/>
                    </a:cubicBezTo>
                    <a:cubicBezTo>
                      <a:pt x="165" y="10"/>
                      <a:pt x="147" y="0"/>
                      <a:pt x="130"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686;p31">
                <a:extLst>
                  <a:ext uri="{FF2B5EF4-FFF2-40B4-BE49-F238E27FC236}">
                    <a16:creationId xmlns:a16="http://schemas.microsoft.com/office/drawing/2014/main" id="{B26D3FAF-79FE-49D6-8CA2-F4E12F590839}"/>
                  </a:ext>
                </a:extLst>
              </p:cNvPr>
              <p:cNvSpPr/>
              <p:nvPr/>
            </p:nvSpPr>
            <p:spPr>
              <a:xfrm rot="-508928">
                <a:off x="3850182" y="1824189"/>
                <a:ext cx="12599" cy="20018"/>
              </a:xfrm>
              <a:custGeom>
                <a:avLst/>
                <a:gdLst/>
                <a:ahLst/>
                <a:cxnLst/>
                <a:rect l="l" t="t" r="r" b="b"/>
                <a:pathLst>
                  <a:path w="167" h="248" extrusionOk="0">
                    <a:moveTo>
                      <a:pt x="63" y="1"/>
                    </a:moveTo>
                    <a:cubicBezTo>
                      <a:pt x="47" y="1"/>
                      <a:pt x="32" y="10"/>
                      <a:pt x="29" y="29"/>
                    </a:cubicBezTo>
                    <a:cubicBezTo>
                      <a:pt x="22" y="103"/>
                      <a:pt x="1" y="198"/>
                      <a:pt x="71" y="244"/>
                    </a:cubicBezTo>
                    <a:cubicBezTo>
                      <a:pt x="75" y="246"/>
                      <a:pt x="80" y="247"/>
                      <a:pt x="84" y="247"/>
                    </a:cubicBezTo>
                    <a:cubicBezTo>
                      <a:pt x="95" y="247"/>
                      <a:pt x="105" y="242"/>
                      <a:pt x="110" y="237"/>
                    </a:cubicBezTo>
                    <a:cubicBezTo>
                      <a:pt x="167" y="181"/>
                      <a:pt x="124" y="89"/>
                      <a:pt x="103" y="26"/>
                    </a:cubicBezTo>
                    <a:cubicBezTo>
                      <a:pt x="96" y="10"/>
                      <a:pt x="79" y="1"/>
                      <a:pt x="63"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687;p31">
                <a:extLst>
                  <a:ext uri="{FF2B5EF4-FFF2-40B4-BE49-F238E27FC236}">
                    <a16:creationId xmlns:a16="http://schemas.microsoft.com/office/drawing/2014/main" id="{E192D3BC-7A18-42C9-A935-747E09A77000}"/>
                  </a:ext>
                </a:extLst>
              </p:cNvPr>
              <p:cNvSpPr/>
              <p:nvPr/>
            </p:nvSpPr>
            <p:spPr>
              <a:xfrm rot="-508928">
                <a:off x="3902210" y="1814540"/>
                <a:ext cx="11920" cy="38261"/>
              </a:xfrm>
              <a:custGeom>
                <a:avLst/>
                <a:gdLst/>
                <a:ahLst/>
                <a:cxnLst/>
                <a:rect l="l" t="t" r="r" b="b"/>
                <a:pathLst>
                  <a:path w="158" h="474" extrusionOk="0">
                    <a:moveTo>
                      <a:pt x="74" y="1"/>
                    </a:moveTo>
                    <a:cubicBezTo>
                      <a:pt x="54" y="1"/>
                      <a:pt x="35" y="12"/>
                      <a:pt x="32" y="36"/>
                    </a:cubicBezTo>
                    <a:cubicBezTo>
                      <a:pt x="18" y="157"/>
                      <a:pt x="0" y="287"/>
                      <a:pt x="11" y="406"/>
                    </a:cubicBezTo>
                    <a:cubicBezTo>
                      <a:pt x="14" y="452"/>
                      <a:pt x="48" y="473"/>
                      <a:pt x="82" y="473"/>
                    </a:cubicBezTo>
                    <a:cubicBezTo>
                      <a:pt x="120" y="473"/>
                      <a:pt x="157" y="448"/>
                      <a:pt x="155" y="400"/>
                    </a:cubicBezTo>
                    <a:cubicBezTo>
                      <a:pt x="152" y="279"/>
                      <a:pt x="134" y="160"/>
                      <a:pt x="124" y="43"/>
                    </a:cubicBezTo>
                    <a:cubicBezTo>
                      <a:pt x="122" y="16"/>
                      <a:pt x="97" y="1"/>
                      <a:pt x="74"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688;p31">
                <a:extLst>
                  <a:ext uri="{FF2B5EF4-FFF2-40B4-BE49-F238E27FC236}">
                    <a16:creationId xmlns:a16="http://schemas.microsoft.com/office/drawing/2014/main" id="{6C36BE4C-5ACD-4F91-93CF-FC00C03A448B}"/>
                  </a:ext>
                </a:extLst>
              </p:cNvPr>
              <p:cNvSpPr/>
              <p:nvPr/>
            </p:nvSpPr>
            <p:spPr>
              <a:xfrm rot="-508928">
                <a:off x="3849946" y="1871189"/>
                <a:ext cx="11618" cy="15175"/>
              </a:xfrm>
              <a:custGeom>
                <a:avLst/>
                <a:gdLst/>
                <a:ahLst/>
                <a:cxnLst/>
                <a:rect l="l" t="t" r="r" b="b"/>
                <a:pathLst>
                  <a:path w="154" h="188" extrusionOk="0">
                    <a:moveTo>
                      <a:pt x="54" y="1"/>
                    </a:moveTo>
                    <a:cubicBezTo>
                      <a:pt x="28" y="1"/>
                      <a:pt x="1" y="21"/>
                      <a:pt x="5" y="50"/>
                    </a:cubicBezTo>
                    <a:cubicBezTo>
                      <a:pt x="13" y="103"/>
                      <a:pt x="8" y="160"/>
                      <a:pt x="69" y="184"/>
                    </a:cubicBezTo>
                    <a:cubicBezTo>
                      <a:pt x="74" y="186"/>
                      <a:pt x="79" y="187"/>
                      <a:pt x="84" y="187"/>
                    </a:cubicBezTo>
                    <a:cubicBezTo>
                      <a:pt x="99" y="187"/>
                      <a:pt x="111" y="180"/>
                      <a:pt x="122" y="167"/>
                    </a:cubicBezTo>
                    <a:cubicBezTo>
                      <a:pt x="153" y="114"/>
                      <a:pt x="119" y="68"/>
                      <a:pt x="93" y="23"/>
                    </a:cubicBezTo>
                    <a:cubicBezTo>
                      <a:pt x="84" y="7"/>
                      <a:pt x="69" y="1"/>
                      <a:pt x="54"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689;p31">
                <a:extLst>
                  <a:ext uri="{FF2B5EF4-FFF2-40B4-BE49-F238E27FC236}">
                    <a16:creationId xmlns:a16="http://schemas.microsoft.com/office/drawing/2014/main" id="{CCA95D0B-862D-4023-B434-8EF1FE1873BB}"/>
                  </a:ext>
                </a:extLst>
              </p:cNvPr>
              <p:cNvSpPr/>
              <p:nvPr/>
            </p:nvSpPr>
            <p:spPr>
              <a:xfrm rot="-508928">
                <a:off x="4087370" y="1862574"/>
                <a:ext cx="32816" cy="25992"/>
              </a:xfrm>
              <a:custGeom>
                <a:avLst/>
                <a:gdLst/>
                <a:ahLst/>
                <a:cxnLst/>
                <a:rect l="l" t="t" r="r" b="b"/>
                <a:pathLst>
                  <a:path w="435" h="322" extrusionOk="0">
                    <a:moveTo>
                      <a:pt x="306" y="1"/>
                    </a:moveTo>
                    <a:cubicBezTo>
                      <a:pt x="287" y="1"/>
                      <a:pt x="268" y="9"/>
                      <a:pt x="250" y="28"/>
                    </a:cubicBezTo>
                    <a:cubicBezTo>
                      <a:pt x="180" y="103"/>
                      <a:pt x="88" y="155"/>
                      <a:pt x="25" y="236"/>
                    </a:cubicBezTo>
                    <a:cubicBezTo>
                      <a:pt x="0" y="270"/>
                      <a:pt x="18" y="322"/>
                      <a:pt x="57" y="322"/>
                    </a:cubicBezTo>
                    <a:cubicBezTo>
                      <a:pt x="64" y="322"/>
                      <a:pt x="70" y="321"/>
                      <a:pt x="77" y="318"/>
                    </a:cubicBezTo>
                    <a:cubicBezTo>
                      <a:pt x="177" y="279"/>
                      <a:pt x="258" y="201"/>
                      <a:pt x="356" y="152"/>
                    </a:cubicBezTo>
                    <a:cubicBezTo>
                      <a:pt x="435" y="113"/>
                      <a:pt x="376" y="1"/>
                      <a:pt x="306"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690;p31">
                <a:extLst>
                  <a:ext uri="{FF2B5EF4-FFF2-40B4-BE49-F238E27FC236}">
                    <a16:creationId xmlns:a16="http://schemas.microsoft.com/office/drawing/2014/main" id="{40DCA17D-240A-477A-B599-93557AF5FF42}"/>
                  </a:ext>
                </a:extLst>
              </p:cNvPr>
              <p:cNvSpPr/>
              <p:nvPr/>
            </p:nvSpPr>
            <p:spPr>
              <a:xfrm rot="-508928">
                <a:off x="4115605" y="1832943"/>
                <a:ext cx="18785" cy="20664"/>
              </a:xfrm>
              <a:custGeom>
                <a:avLst/>
                <a:gdLst/>
                <a:ahLst/>
                <a:cxnLst/>
                <a:rect l="l" t="t" r="r" b="b"/>
                <a:pathLst>
                  <a:path w="249" h="256" extrusionOk="0">
                    <a:moveTo>
                      <a:pt x="185" y="1"/>
                    </a:moveTo>
                    <a:cubicBezTo>
                      <a:pt x="178" y="1"/>
                      <a:pt x="170" y="3"/>
                      <a:pt x="162" y="6"/>
                    </a:cubicBezTo>
                    <a:cubicBezTo>
                      <a:pt x="95" y="34"/>
                      <a:pt x="0" y="122"/>
                      <a:pt x="0" y="200"/>
                    </a:cubicBezTo>
                    <a:cubicBezTo>
                      <a:pt x="0" y="225"/>
                      <a:pt x="22" y="249"/>
                      <a:pt x="46" y="254"/>
                    </a:cubicBezTo>
                    <a:lnTo>
                      <a:pt x="53" y="254"/>
                    </a:lnTo>
                    <a:cubicBezTo>
                      <a:pt x="56" y="255"/>
                      <a:pt x="60" y="256"/>
                      <a:pt x="65" y="256"/>
                    </a:cubicBezTo>
                    <a:cubicBezTo>
                      <a:pt x="81" y="256"/>
                      <a:pt x="100" y="245"/>
                      <a:pt x="106" y="228"/>
                    </a:cubicBezTo>
                    <a:lnTo>
                      <a:pt x="106" y="228"/>
                    </a:lnTo>
                    <a:cubicBezTo>
                      <a:pt x="103" y="236"/>
                      <a:pt x="102" y="239"/>
                      <a:pt x="103" y="239"/>
                    </a:cubicBezTo>
                    <a:cubicBezTo>
                      <a:pt x="104" y="239"/>
                      <a:pt x="109" y="231"/>
                      <a:pt x="120" y="222"/>
                    </a:cubicBezTo>
                    <a:cubicBezTo>
                      <a:pt x="134" y="211"/>
                      <a:pt x="149" y="197"/>
                      <a:pt x="162" y="183"/>
                    </a:cubicBezTo>
                    <a:cubicBezTo>
                      <a:pt x="194" y="151"/>
                      <a:pt x="219" y="130"/>
                      <a:pt x="237" y="91"/>
                    </a:cubicBezTo>
                    <a:cubicBezTo>
                      <a:pt x="249" y="52"/>
                      <a:pt x="225" y="1"/>
                      <a:pt x="185"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691;p31">
                <a:extLst>
                  <a:ext uri="{FF2B5EF4-FFF2-40B4-BE49-F238E27FC236}">
                    <a16:creationId xmlns:a16="http://schemas.microsoft.com/office/drawing/2014/main" id="{3E0CE224-AD3B-40BF-AD22-BD0146678149}"/>
                  </a:ext>
                </a:extLst>
              </p:cNvPr>
              <p:cNvSpPr/>
              <p:nvPr/>
            </p:nvSpPr>
            <p:spPr>
              <a:xfrm rot="-508928">
                <a:off x="4097682" y="1814507"/>
                <a:ext cx="15993" cy="17032"/>
              </a:xfrm>
              <a:custGeom>
                <a:avLst/>
                <a:gdLst/>
                <a:ahLst/>
                <a:cxnLst/>
                <a:rect l="l" t="t" r="r" b="b"/>
                <a:pathLst>
                  <a:path w="212" h="211" extrusionOk="0">
                    <a:moveTo>
                      <a:pt x="50" y="1"/>
                    </a:moveTo>
                    <a:cubicBezTo>
                      <a:pt x="24" y="1"/>
                      <a:pt x="1" y="37"/>
                      <a:pt x="14" y="66"/>
                    </a:cubicBezTo>
                    <a:cubicBezTo>
                      <a:pt x="50" y="133"/>
                      <a:pt x="84" y="204"/>
                      <a:pt x="166" y="211"/>
                    </a:cubicBezTo>
                    <a:cubicBezTo>
                      <a:pt x="194" y="211"/>
                      <a:pt x="212" y="176"/>
                      <a:pt x="205" y="155"/>
                    </a:cubicBezTo>
                    <a:cubicBezTo>
                      <a:pt x="184" y="87"/>
                      <a:pt x="117" y="62"/>
                      <a:pt x="74" y="13"/>
                    </a:cubicBezTo>
                    <a:cubicBezTo>
                      <a:pt x="67" y="5"/>
                      <a:pt x="58" y="1"/>
                      <a:pt x="50"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92;p31">
                <a:extLst>
                  <a:ext uri="{FF2B5EF4-FFF2-40B4-BE49-F238E27FC236}">
                    <a16:creationId xmlns:a16="http://schemas.microsoft.com/office/drawing/2014/main" id="{BA6CD403-3B62-4AD3-BDC3-8719C699F099}"/>
                  </a:ext>
                </a:extLst>
              </p:cNvPr>
              <p:cNvSpPr/>
              <p:nvPr/>
            </p:nvSpPr>
            <p:spPr>
              <a:xfrm rot="-508928">
                <a:off x="4048291" y="1745275"/>
                <a:ext cx="26178" cy="40521"/>
              </a:xfrm>
              <a:custGeom>
                <a:avLst/>
                <a:gdLst/>
                <a:ahLst/>
                <a:cxnLst/>
                <a:rect l="l" t="t" r="r" b="b"/>
                <a:pathLst>
                  <a:path w="347" h="502" extrusionOk="0">
                    <a:moveTo>
                      <a:pt x="59" y="1"/>
                    </a:moveTo>
                    <a:cubicBezTo>
                      <a:pt x="29" y="1"/>
                      <a:pt x="0" y="27"/>
                      <a:pt x="12" y="65"/>
                    </a:cubicBezTo>
                    <a:cubicBezTo>
                      <a:pt x="33" y="149"/>
                      <a:pt x="65" y="234"/>
                      <a:pt x="100" y="315"/>
                    </a:cubicBezTo>
                    <a:cubicBezTo>
                      <a:pt x="128" y="379"/>
                      <a:pt x="153" y="450"/>
                      <a:pt x="213" y="493"/>
                    </a:cubicBezTo>
                    <a:cubicBezTo>
                      <a:pt x="223" y="499"/>
                      <a:pt x="234" y="502"/>
                      <a:pt x="245" y="502"/>
                    </a:cubicBezTo>
                    <a:cubicBezTo>
                      <a:pt x="275" y="502"/>
                      <a:pt x="306" y="479"/>
                      <a:pt x="322" y="454"/>
                    </a:cubicBezTo>
                    <a:cubicBezTo>
                      <a:pt x="326" y="454"/>
                      <a:pt x="326" y="450"/>
                      <a:pt x="330" y="446"/>
                    </a:cubicBezTo>
                    <a:cubicBezTo>
                      <a:pt x="347" y="416"/>
                      <a:pt x="335" y="364"/>
                      <a:pt x="303" y="350"/>
                    </a:cubicBezTo>
                    <a:lnTo>
                      <a:pt x="303" y="350"/>
                    </a:lnTo>
                    <a:cubicBezTo>
                      <a:pt x="301" y="346"/>
                      <a:pt x="296" y="338"/>
                      <a:pt x="287" y="326"/>
                    </a:cubicBezTo>
                    <a:cubicBezTo>
                      <a:pt x="280" y="309"/>
                      <a:pt x="270" y="291"/>
                      <a:pt x="259" y="273"/>
                    </a:cubicBezTo>
                    <a:cubicBezTo>
                      <a:pt x="245" y="245"/>
                      <a:pt x="231" y="221"/>
                      <a:pt x="216" y="196"/>
                    </a:cubicBezTo>
                    <a:cubicBezTo>
                      <a:pt x="181" y="136"/>
                      <a:pt x="143" y="76"/>
                      <a:pt x="100" y="22"/>
                    </a:cubicBezTo>
                    <a:cubicBezTo>
                      <a:pt x="89" y="7"/>
                      <a:pt x="74" y="1"/>
                      <a:pt x="59"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93;p31">
                <a:extLst>
                  <a:ext uri="{FF2B5EF4-FFF2-40B4-BE49-F238E27FC236}">
                    <a16:creationId xmlns:a16="http://schemas.microsoft.com/office/drawing/2014/main" id="{21E8B23C-AB26-4D5A-864E-2AAE96109FC9}"/>
                  </a:ext>
                </a:extLst>
              </p:cNvPr>
              <p:cNvSpPr/>
              <p:nvPr/>
            </p:nvSpPr>
            <p:spPr>
              <a:xfrm rot="-508928">
                <a:off x="4022162" y="1717658"/>
                <a:ext cx="12599" cy="16144"/>
              </a:xfrm>
              <a:custGeom>
                <a:avLst/>
                <a:gdLst/>
                <a:ahLst/>
                <a:cxnLst/>
                <a:rect l="l" t="t" r="r" b="b"/>
                <a:pathLst>
                  <a:path w="167" h="200" extrusionOk="0">
                    <a:moveTo>
                      <a:pt x="51" y="1"/>
                    </a:moveTo>
                    <a:cubicBezTo>
                      <a:pt x="25" y="1"/>
                      <a:pt x="1" y="21"/>
                      <a:pt x="1" y="52"/>
                    </a:cubicBezTo>
                    <a:cubicBezTo>
                      <a:pt x="1" y="98"/>
                      <a:pt x="12" y="130"/>
                      <a:pt x="33" y="169"/>
                    </a:cubicBezTo>
                    <a:cubicBezTo>
                      <a:pt x="44" y="189"/>
                      <a:pt x="71" y="199"/>
                      <a:pt x="94" y="199"/>
                    </a:cubicBezTo>
                    <a:cubicBezTo>
                      <a:pt x="99" y="199"/>
                      <a:pt x="105" y="199"/>
                      <a:pt x="110" y="197"/>
                    </a:cubicBezTo>
                    <a:cubicBezTo>
                      <a:pt x="131" y="186"/>
                      <a:pt x="142" y="180"/>
                      <a:pt x="149" y="162"/>
                    </a:cubicBezTo>
                    <a:cubicBezTo>
                      <a:pt x="167" y="134"/>
                      <a:pt x="157" y="106"/>
                      <a:pt x="135" y="80"/>
                    </a:cubicBezTo>
                    <a:cubicBezTo>
                      <a:pt x="121" y="63"/>
                      <a:pt x="103" y="42"/>
                      <a:pt x="89" y="21"/>
                    </a:cubicBezTo>
                    <a:cubicBezTo>
                      <a:pt x="79" y="7"/>
                      <a:pt x="65" y="1"/>
                      <a:pt x="51"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94;p31">
                <a:extLst>
                  <a:ext uri="{FF2B5EF4-FFF2-40B4-BE49-F238E27FC236}">
                    <a16:creationId xmlns:a16="http://schemas.microsoft.com/office/drawing/2014/main" id="{BC208838-D6CC-4B20-A741-9C7944ABAA18}"/>
                  </a:ext>
                </a:extLst>
              </p:cNvPr>
              <p:cNvSpPr/>
              <p:nvPr/>
            </p:nvSpPr>
            <p:spPr>
              <a:xfrm rot="-508928">
                <a:off x="4019479" y="1741022"/>
                <a:ext cx="22029" cy="31884"/>
              </a:xfrm>
              <a:custGeom>
                <a:avLst/>
                <a:gdLst/>
                <a:ahLst/>
                <a:cxnLst/>
                <a:rect l="l" t="t" r="r" b="b"/>
                <a:pathLst>
                  <a:path w="292" h="395" extrusionOk="0">
                    <a:moveTo>
                      <a:pt x="60" y="1"/>
                    </a:moveTo>
                    <a:cubicBezTo>
                      <a:pt x="30" y="1"/>
                      <a:pt x="1" y="26"/>
                      <a:pt x="13" y="63"/>
                    </a:cubicBezTo>
                    <a:cubicBezTo>
                      <a:pt x="44" y="159"/>
                      <a:pt x="90" y="251"/>
                      <a:pt x="132" y="342"/>
                    </a:cubicBezTo>
                    <a:cubicBezTo>
                      <a:pt x="147" y="377"/>
                      <a:pt x="173" y="395"/>
                      <a:pt x="207" y="395"/>
                    </a:cubicBezTo>
                    <a:cubicBezTo>
                      <a:pt x="215" y="395"/>
                      <a:pt x="223" y="394"/>
                      <a:pt x="231" y="392"/>
                    </a:cubicBezTo>
                    <a:cubicBezTo>
                      <a:pt x="246" y="389"/>
                      <a:pt x="256" y="381"/>
                      <a:pt x="267" y="371"/>
                    </a:cubicBezTo>
                    <a:cubicBezTo>
                      <a:pt x="291" y="346"/>
                      <a:pt x="291" y="304"/>
                      <a:pt x="273" y="275"/>
                    </a:cubicBezTo>
                    <a:cubicBezTo>
                      <a:pt x="217" y="187"/>
                      <a:pt x="168" y="99"/>
                      <a:pt x="101" y="21"/>
                    </a:cubicBezTo>
                    <a:cubicBezTo>
                      <a:pt x="90" y="7"/>
                      <a:pt x="75" y="1"/>
                      <a:pt x="60"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95;p31">
                <a:extLst>
                  <a:ext uri="{FF2B5EF4-FFF2-40B4-BE49-F238E27FC236}">
                    <a16:creationId xmlns:a16="http://schemas.microsoft.com/office/drawing/2014/main" id="{F8A147E2-15D4-433B-A21C-3B1986B5B38A}"/>
                  </a:ext>
                </a:extLst>
              </p:cNvPr>
              <p:cNvSpPr/>
              <p:nvPr/>
            </p:nvSpPr>
            <p:spPr>
              <a:xfrm rot="-508928">
                <a:off x="4000146" y="1682357"/>
                <a:ext cx="16446" cy="26072"/>
              </a:xfrm>
              <a:custGeom>
                <a:avLst/>
                <a:gdLst/>
                <a:ahLst/>
                <a:cxnLst/>
                <a:rect l="l" t="t" r="r" b="b"/>
                <a:pathLst>
                  <a:path w="218" h="323" extrusionOk="0">
                    <a:moveTo>
                      <a:pt x="56" y="0"/>
                    </a:moveTo>
                    <a:cubicBezTo>
                      <a:pt x="28" y="0"/>
                      <a:pt x="1" y="24"/>
                      <a:pt x="9" y="63"/>
                    </a:cubicBezTo>
                    <a:cubicBezTo>
                      <a:pt x="27" y="145"/>
                      <a:pt x="45" y="296"/>
                      <a:pt x="136" y="322"/>
                    </a:cubicBezTo>
                    <a:cubicBezTo>
                      <a:pt x="138" y="322"/>
                      <a:pt x="141" y="322"/>
                      <a:pt x="143" y="322"/>
                    </a:cubicBezTo>
                    <a:cubicBezTo>
                      <a:pt x="157" y="322"/>
                      <a:pt x="169" y="313"/>
                      <a:pt x="175" y="304"/>
                    </a:cubicBezTo>
                    <a:cubicBezTo>
                      <a:pt x="217" y="229"/>
                      <a:pt x="133" y="102"/>
                      <a:pt x="101" y="32"/>
                    </a:cubicBezTo>
                    <a:cubicBezTo>
                      <a:pt x="92" y="10"/>
                      <a:pt x="74" y="0"/>
                      <a:pt x="56"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96;p31">
                <a:extLst>
                  <a:ext uri="{FF2B5EF4-FFF2-40B4-BE49-F238E27FC236}">
                    <a16:creationId xmlns:a16="http://schemas.microsoft.com/office/drawing/2014/main" id="{2EBFF3F6-D85E-4886-AF82-040F55BC1F01}"/>
                  </a:ext>
                </a:extLst>
              </p:cNvPr>
              <p:cNvSpPr/>
              <p:nvPr/>
            </p:nvSpPr>
            <p:spPr>
              <a:xfrm rot="-508928">
                <a:off x="3988309" y="1703338"/>
                <a:ext cx="17804" cy="22036"/>
              </a:xfrm>
              <a:custGeom>
                <a:avLst/>
                <a:gdLst/>
                <a:ahLst/>
                <a:cxnLst/>
                <a:rect l="l" t="t" r="r" b="b"/>
                <a:pathLst>
                  <a:path w="236" h="273" extrusionOk="0">
                    <a:moveTo>
                      <a:pt x="68" y="0"/>
                    </a:moveTo>
                    <a:cubicBezTo>
                      <a:pt x="34" y="0"/>
                      <a:pt x="0" y="42"/>
                      <a:pt x="24" y="77"/>
                    </a:cubicBezTo>
                    <a:cubicBezTo>
                      <a:pt x="63" y="137"/>
                      <a:pt x="78" y="225"/>
                      <a:pt x="138" y="268"/>
                    </a:cubicBezTo>
                    <a:cubicBezTo>
                      <a:pt x="143" y="271"/>
                      <a:pt x="147" y="272"/>
                      <a:pt x="152" y="272"/>
                    </a:cubicBezTo>
                    <a:cubicBezTo>
                      <a:pt x="164" y="272"/>
                      <a:pt x="176" y="264"/>
                      <a:pt x="183" y="254"/>
                    </a:cubicBezTo>
                    <a:cubicBezTo>
                      <a:pt x="236" y="173"/>
                      <a:pt x="155" y="67"/>
                      <a:pt x="99" y="13"/>
                    </a:cubicBezTo>
                    <a:cubicBezTo>
                      <a:pt x="90" y="4"/>
                      <a:pt x="79" y="0"/>
                      <a:pt x="68"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97;p31">
                <a:extLst>
                  <a:ext uri="{FF2B5EF4-FFF2-40B4-BE49-F238E27FC236}">
                    <a16:creationId xmlns:a16="http://schemas.microsoft.com/office/drawing/2014/main" id="{ED888AD8-9703-48F8-B456-E7F935F55C61}"/>
                  </a:ext>
                </a:extLst>
              </p:cNvPr>
              <p:cNvSpPr/>
              <p:nvPr/>
            </p:nvSpPr>
            <p:spPr>
              <a:xfrm rot="-508928">
                <a:off x="4000372" y="1783391"/>
                <a:ext cx="20293" cy="28010"/>
              </a:xfrm>
              <a:custGeom>
                <a:avLst/>
                <a:gdLst/>
                <a:ahLst/>
                <a:cxnLst/>
                <a:rect l="l" t="t" r="r" b="b"/>
                <a:pathLst>
                  <a:path w="269" h="347" extrusionOk="0">
                    <a:moveTo>
                      <a:pt x="58" y="0"/>
                    </a:moveTo>
                    <a:cubicBezTo>
                      <a:pt x="29" y="0"/>
                      <a:pt x="1" y="24"/>
                      <a:pt x="15" y="57"/>
                    </a:cubicBezTo>
                    <a:cubicBezTo>
                      <a:pt x="50" y="139"/>
                      <a:pt x="89" y="219"/>
                      <a:pt x="127" y="301"/>
                    </a:cubicBezTo>
                    <a:cubicBezTo>
                      <a:pt x="141" y="327"/>
                      <a:pt x="159" y="347"/>
                      <a:pt x="189" y="347"/>
                    </a:cubicBezTo>
                    <a:cubicBezTo>
                      <a:pt x="192" y="347"/>
                      <a:pt x="195" y="347"/>
                      <a:pt x="198" y="346"/>
                    </a:cubicBezTo>
                    <a:cubicBezTo>
                      <a:pt x="230" y="346"/>
                      <a:pt x="240" y="336"/>
                      <a:pt x="258" y="308"/>
                    </a:cubicBezTo>
                    <a:cubicBezTo>
                      <a:pt x="269" y="290"/>
                      <a:pt x="265" y="258"/>
                      <a:pt x="251" y="240"/>
                    </a:cubicBezTo>
                    <a:cubicBezTo>
                      <a:pt x="201" y="167"/>
                      <a:pt x="152" y="89"/>
                      <a:pt x="95" y="18"/>
                    </a:cubicBezTo>
                    <a:cubicBezTo>
                      <a:pt x="86" y="6"/>
                      <a:pt x="72" y="0"/>
                      <a:pt x="58"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98;p31">
                <a:extLst>
                  <a:ext uri="{FF2B5EF4-FFF2-40B4-BE49-F238E27FC236}">
                    <a16:creationId xmlns:a16="http://schemas.microsoft.com/office/drawing/2014/main" id="{0517C10B-19B2-4C75-8A56-148CBCB16C44}"/>
                  </a:ext>
                </a:extLst>
              </p:cNvPr>
              <p:cNvSpPr/>
              <p:nvPr/>
            </p:nvSpPr>
            <p:spPr>
              <a:xfrm rot="-508928">
                <a:off x="4110835" y="1693966"/>
                <a:ext cx="23009" cy="34548"/>
              </a:xfrm>
              <a:custGeom>
                <a:avLst/>
                <a:gdLst/>
                <a:ahLst/>
                <a:cxnLst/>
                <a:rect l="l" t="t" r="r" b="b"/>
                <a:pathLst>
                  <a:path w="305" h="428" extrusionOk="0">
                    <a:moveTo>
                      <a:pt x="46" y="1"/>
                    </a:moveTo>
                    <a:cubicBezTo>
                      <a:pt x="19" y="1"/>
                      <a:pt x="0" y="36"/>
                      <a:pt x="15" y="60"/>
                    </a:cubicBezTo>
                    <a:cubicBezTo>
                      <a:pt x="78" y="166"/>
                      <a:pt x="121" y="264"/>
                      <a:pt x="156" y="377"/>
                    </a:cubicBezTo>
                    <a:cubicBezTo>
                      <a:pt x="167" y="413"/>
                      <a:pt x="192" y="428"/>
                      <a:pt x="218" y="428"/>
                    </a:cubicBezTo>
                    <a:cubicBezTo>
                      <a:pt x="260" y="428"/>
                      <a:pt x="304" y="389"/>
                      <a:pt x="293" y="335"/>
                    </a:cubicBezTo>
                    <a:cubicBezTo>
                      <a:pt x="262" y="205"/>
                      <a:pt x="170" y="81"/>
                      <a:pt x="64" y="6"/>
                    </a:cubicBezTo>
                    <a:cubicBezTo>
                      <a:pt x="58" y="3"/>
                      <a:pt x="51" y="1"/>
                      <a:pt x="46"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1699;p31">
              <a:extLst>
                <a:ext uri="{FF2B5EF4-FFF2-40B4-BE49-F238E27FC236}">
                  <a16:creationId xmlns:a16="http://schemas.microsoft.com/office/drawing/2014/main" id="{93046899-1555-4C72-A7F7-4DAAB5FA0C89}"/>
                </a:ext>
              </a:extLst>
            </p:cNvPr>
            <p:cNvSpPr/>
            <p:nvPr/>
          </p:nvSpPr>
          <p:spPr>
            <a:xfrm rot="-508912">
              <a:off x="3595959" y="1164908"/>
              <a:ext cx="226613" cy="276310"/>
            </a:xfrm>
            <a:custGeom>
              <a:avLst/>
              <a:gdLst/>
              <a:ahLst/>
              <a:cxnLst/>
              <a:rect l="l" t="t" r="r" b="b"/>
              <a:pathLst>
                <a:path w="3461" h="3944" extrusionOk="0">
                  <a:moveTo>
                    <a:pt x="3178" y="0"/>
                  </a:moveTo>
                  <a:cubicBezTo>
                    <a:pt x="3132" y="339"/>
                    <a:pt x="2981" y="953"/>
                    <a:pt x="2694" y="1158"/>
                  </a:cubicBezTo>
                  <a:cubicBezTo>
                    <a:pt x="2236" y="1490"/>
                    <a:pt x="1795" y="1469"/>
                    <a:pt x="1262" y="1656"/>
                  </a:cubicBezTo>
                  <a:cubicBezTo>
                    <a:pt x="584" y="1889"/>
                    <a:pt x="1" y="3583"/>
                    <a:pt x="1378" y="3943"/>
                  </a:cubicBezTo>
                  <a:cubicBezTo>
                    <a:pt x="1501" y="3891"/>
                    <a:pt x="3393" y="2387"/>
                    <a:pt x="3393" y="2387"/>
                  </a:cubicBezTo>
                  <a:lnTo>
                    <a:pt x="3460" y="749"/>
                  </a:lnTo>
                  <a:lnTo>
                    <a:pt x="3348" y="244"/>
                  </a:lnTo>
                  <a:lnTo>
                    <a:pt x="3178" y="0"/>
                  </a:lnTo>
                  <a:close/>
                </a:path>
              </a:pathLst>
            </a:custGeom>
            <a:solidFill>
              <a:srgbClr val="FFD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00;p31">
              <a:extLst>
                <a:ext uri="{FF2B5EF4-FFF2-40B4-BE49-F238E27FC236}">
                  <a16:creationId xmlns:a16="http://schemas.microsoft.com/office/drawing/2014/main" id="{322E2CCA-A306-48EB-8B56-2F33247E6B4A}"/>
                </a:ext>
              </a:extLst>
            </p:cNvPr>
            <p:cNvSpPr/>
            <p:nvPr/>
          </p:nvSpPr>
          <p:spPr>
            <a:xfrm rot="-508912">
              <a:off x="3678225" y="1435992"/>
              <a:ext cx="327" cy="350"/>
            </a:xfrm>
            <a:custGeom>
              <a:avLst/>
              <a:gdLst/>
              <a:ahLst/>
              <a:cxnLst/>
              <a:rect l="l" t="t" r="r" b="b"/>
              <a:pathLst>
                <a:path w="5" h="5" extrusionOk="0">
                  <a:moveTo>
                    <a:pt x="1" y="1"/>
                  </a:moveTo>
                  <a:lnTo>
                    <a:pt x="4" y="4"/>
                  </a:lnTo>
                  <a:cubicBezTo>
                    <a:pt x="4" y="1"/>
                    <a:pt x="4" y="1"/>
                    <a:pt x="1" y="1"/>
                  </a:cubicBezTo>
                  <a:close/>
                </a:path>
              </a:pathLst>
            </a:custGeom>
            <a:solidFill>
              <a:srgbClr val="EDA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01;p31">
              <a:extLst>
                <a:ext uri="{FF2B5EF4-FFF2-40B4-BE49-F238E27FC236}">
                  <a16:creationId xmlns:a16="http://schemas.microsoft.com/office/drawing/2014/main" id="{F20375F8-FC44-4533-A519-604FA9A31E42}"/>
                </a:ext>
              </a:extLst>
            </p:cNvPr>
            <p:cNvSpPr/>
            <p:nvPr/>
          </p:nvSpPr>
          <p:spPr>
            <a:xfrm rot="-508912">
              <a:off x="3622655" y="1166086"/>
              <a:ext cx="183333" cy="266922"/>
            </a:xfrm>
            <a:custGeom>
              <a:avLst/>
              <a:gdLst/>
              <a:ahLst/>
              <a:cxnLst/>
              <a:rect l="l" t="t" r="r" b="b"/>
              <a:pathLst>
                <a:path w="2800" h="3810" extrusionOk="0">
                  <a:moveTo>
                    <a:pt x="2764" y="1"/>
                  </a:moveTo>
                  <a:cubicBezTo>
                    <a:pt x="2782" y="332"/>
                    <a:pt x="2580" y="1246"/>
                    <a:pt x="1843" y="1688"/>
                  </a:cubicBezTo>
                  <a:cubicBezTo>
                    <a:pt x="1542" y="1868"/>
                    <a:pt x="999" y="2242"/>
                    <a:pt x="632" y="2242"/>
                  </a:cubicBezTo>
                  <a:cubicBezTo>
                    <a:pt x="512" y="2242"/>
                    <a:pt x="410" y="2204"/>
                    <a:pt x="343" y="2105"/>
                  </a:cubicBezTo>
                  <a:lnTo>
                    <a:pt x="343" y="2105"/>
                  </a:lnTo>
                  <a:cubicBezTo>
                    <a:pt x="77" y="2567"/>
                    <a:pt x="0" y="3242"/>
                    <a:pt x="434" y="3644"/>
                  </a:cubicBezTo>
                  <a:cubicBezTo>
                    <a:pt x="438" y="3644"/>
                    <a:pt x="441" y="3648"/>
                    <a:pt x="441" y="3648"/>
                  </a:cubicBezTo>
                  <a:lnTo>
                    <a:pt x="445" y="3651"/>
                  </a:lnTo>
                  <a:cubicBezTo>
                    <a:pt x="449" y="3654"/>
                    <a:pt x="449" y="3654"/>
                    <a:pt x="452" y="3658"/>
                  </a:cubicBezTo>
                  <a:cubicBezTo>
                    <a:pt x="455" y="3658"/>
                    <a:pt x="455" y="3661"/>
                    <a:pt x="459" y="3665"/>
                  </a:cubicBezTo>
                  <a:cubicBezTo>
                    <a:pt x="462" y="3665"/>
                    <a:pt x="462" y="3669"/>
                    <a:pt x="466" y="3669"/>
                  </a:cubicBezTo>
                  <a:cubicBezTo>
                    <a:pt x="466" y="3672"/>
                    <a:pt x="470" y="3672"/>
                    <a:pt x="470" y="3672"/>
                  </a:cubicBezTo>
                  <a:lnTo>
                    <a:pt x="473" y="3676"/>
                  </a:lnTo>
                  <a:cubicBezTo>
                    <a:pt x="473" y="3676"/>
                    <a:pt x="476" y="3676"/>
                    <a:pt x="476" y="3679"/>
                  </a:cubicBezTo>
                  <a:cubicBezTo>
                    <a:pt x="480" y="3679"/>
                    <a:pt x="480" y="3682"/>
                    <a:pt x="483" y="3682"/>
                  </a:cubicBezTo>
                  <a:cubicBezTo>
                    <a:pt x="487" y="3687"/>
                    <a:pt x="487" y="3690"/>
                    <a:pt x="491" y="3690"/>
                  </a:cubicBezTo>
                  <a:lnTo>
                    <a:pt x="494" y="3693"/>
                  </a:lnTo>
                  <a:cubicBezTo>
                    <a:pt x="494" y="3693"/>
                    <a:pt x="498" y="3693"/>
                    <a:pt x="498" y="3697"/>
                  </a:cubicBezTo>
                  <a:lnTo>
                    <a:pt x="501" y="3697"/>
                  </a:lnTo>
                  <a:lnTo>
                    <a:pt x="501" y="3700"/>
                  </a:lnTo>
                  <a:lnTo>
                    <a:pt x="504" y="3700"/>
                  </a:lnTo>
                  <a:lnTo>
                    <a:pt x="509" y="3703"/>
                  </a:lnTo>
                  <a:cubicBezTo>
                    <a:pt x="512" y="3708"/>
                    <a:pt x="515" y="3708"/>
                    <a:pt x="515" y="3711"/>
                  </a:cubicBezTo>
                  <a:lnTo>
                    <a:pt x="519" y="3711"/>
                  </a:lnTo>
                  <a:lnTo>
                    <a:pt x="519" y="3715"/>
                  </a:lnTo>
                  <a:lnTo>
                    <a:pt x="526" y="3715"/>
                  </a:lnTo>
                  <a:lnTo>
                    <a:pt x="526" y="3718"/>
                  </a:lnTo>
                  <a:lnTo>
                    <a:pt x="530" y="3718"/>
                  </a:lnTo>
                  <a:cubicBezTo>
                    <a:pt x="530" y="3718"/>
                    <a:pt x="530" y="3721"/>
                    <a:pt x="533" y="3721"/>
                  </a:cubicBezTo>
                  <a:lnTo>
                    <a:pt x="537" y="3725"/>
                  </a:lnTo>
                  <a:lnTo>
                    <a:pt x="540" y="3725"/>
                  </a:lnTo>
                  <a:cubicBezTo>
                    <a:pt x="540" y="3729"/>
                    <a:pt x="543" y="3729"/>
                    <a:pt x="543" y="3729"/>
                  </a:cubicBezTo>
                  <a:lnTo>
                    <a:pt x="547" y="3732"/>
                  </a:lnTo>
                  <a:cubicBezTo>
                    <a:pt x="547" y="3732"/>
                    <a:pt x="551" y="3732"/>
                    <a:pt x="551" y="3736"/>
                  </a:cubicBezTo>
                  <a:lnTo>
                    <a:pt x="554" y="3736"/>
                  </a:lnTo>
                  <a:lnTo>
                    <a:pt x="554" y="3739"/>
                  </a:lnTo>
                  <a:lnTo>
                    <a:pt x="561" y="3739"/>
                  </a:lnTo>
                  <a:lnTo>
                    <a:pt x="561" y="3742"/>
                  </a:lnTo>
                  <a:lnTo>
                    <a:pt x="565" y="3742"/>
                  </a:lnTo>
                  <a:lnTo>
                    <a:pt x="568" y="3746"/>
                  </a:lnTo>
                  <a:lnTo>
                    <a:pt x="572" y="3746"/>
                  </a:lnTo>
                  <a:lnTo>
                    <a:pt x="572" y="3750"/>
                  </a:lnTo>
                  <a:lnTo>
                    <a:pt x="576" y="3750"/>
                  </a:lnTo>
                  <a:cubicBezTo>
                    <a:pt x="576" y="3753"/>
                    <a:pt x="579" y="3753"/>
                    <a:pt x="579" y="3753"/>
                  </a:cubicBezTo>
                  <a:cubicBezTo>
                    <a:pt x="582" y="3753"/>
                    <a:pt x="582" y="3757"/>
                    <a:pt x="582" y="3757"/>
                  </a:cubicBezTo>
                  <a:lnTo>
                    <a:pt x="586" y="3757"/>
                  </a:lnTo>
                  <a:cubicBezTo>
                    <a:pt x="589" y="3757"/>
                    <a:pt x="589" y="3757"/>
                    <a:pt x="589" y="3760"/>
                  </a:cubicBezTo>
                  <a:lnTo>
                    <a:pt x="593" y="3760"/>
                  </a:lnTo>
                  <a:cubicBezTo>
                    <a:pt x="593" y="3760"/>
                    <a:pt x="593" y="3764"/>
                    <a:pt x="597" y="3764"/>
                  </a:cubicBezTo>
                  <a:cubicBezTo>
                    <a:pt x="597" y="3764"/>
                    <a:pt x="600" y="3764"/>
                    <a:pt x="600" y="3767"/>
                  </a:cubicBezTo>
                  <a:lnTo>
                    <a:pt x="604" y="3767"/>
                  </a:lnTo>
                  <a:lnTo>
                    <a:pt x="607" y="3771"/>
                  </a:lnTo>
                  <a:lnTo>
                    <a:pt x="610" y="3771"/>
                  </a:lnTo>
                  <a:cubicBezTo>
                    <a:pt x="610" y="3771"/>
                    <a:pt x="610" y="3775"/>
                    <a:pt x="615" y="3775"/>
                  </a:cubicBezTo>
                  <a:lnTo>
                    <a:pt x="618" y="3775"/>
                  </a:lnTo>
                  <a:lnTo>
                    <a:pt x="618" y="3778"/>
                  </a:lnTo>
                  <a:cubicBezTo>
                    <a:pt x="621" y="3778"/>
                    <a:pt x="621" y="3778"/>
                    <a:pt x="625" y="3781"/>
                  </a:cubicBezTo>
                  <a:lnTo>
                    <a:pt x="628" y="3781"/>
                  </a:lnTo>
                  <a:lnTo>
                    <a:pt x="628" y="3785"/>
                  </a:lnTo>
                  <a:lnTo>
                    <a:pt x="636" y="3785"/>
                  </a:lnTo>
                  <a:cubicBezTo>
                    <a:pt x="636" y="3788"/>
                    <a:pt x="639" y="3788"/>
                    <a:pt x="639" y="3788"/>
                  </a:cubicBezTo>
                  <a:cubicBezTo>
                    <a:pt x="639" y="3788"/>
                    <a:pt x="643" y="3788"/>
                    <a:pt x="643" y="3792"/>
                  </a:cubicBezTo>
                  <a:lnTo>
                    <a:pt x="649" y="3792"/>
                  </a:lnTo>
                  <a:cubicBezTo>
                    <a:pt x="649" y="3796"/>
                    <a:pt x="649" y="3796"/>
                    <a:pt x="653" y="3796"/>
                  </a:cubicBezTo>
                  <a:lnTo>
                    <a:pt x="657" y="3799"/>
                  </a:lnTo>
                  <a:cubicBezTo>
                    <a:pt x="660" y="3799"/>
                    <a:pt x="664" y="3803"/>
                    <a:pt x="667" y="3803"/>
                  </a:cubicBezTo>
                  <a:cubicBezTo>
                    <a:pt x="667" y="3803"/>
                    <a:pt x="667" y="3806"/>
                    <a:pt x="671" y="3806"/>
                  </a:cubicBezTo>
                  <a:lnTo>
                    <a:pt x="674" y="3806"/>
                  </a:lnTo>
                  <a:lnTo>
                    <a:pt x="678" y="3809"/>
                  </a:lnTo>
                  <a:cubicBezTo>
                    <a:pt x="653" y="3778"/>
                    <a:pt x="625" y="3742"/>
                    <a:pt x="600" y="3703"/>
                  </a:cubicBezTo>
                  <a:cubicBezTo>
                    <a:pt x="483" y="3527"/>
                    <a:pt x="413" y="3309"/>
                    <a:pt x="459" y="3097"/>
                  </a:cubicBezTo>
                  <a:cubicBezTo>
                    <a:pt x="487" y="2966"/>
                    <a:pt x="558" y="2849"/>
                    <a:pt x="643" y="2747"/>
                  </a:cubicBezTo>
                  <a:cubicBezTo>
                    <a:pt x="992" y="2323"/>
                    <a:pt x="1550" y="2147"/>
                    <a:pt x="1980" y="1808"/>
                  </a:cubicBezTo>
                  <a:cubicBezTo>
                    <a:pt x="2496" y="1395"/>
                    <a:pt x="2800" y="724"/>
                    <a:pt x="2768" y="64"/>
                  </a:cubicBezTo>
                  <a:lnTo>
                    <a:pt x="2768" y="60"/>
                  </a:lnTo>
                  <a:cubicBezTo>
                    <a:pt x="2768" y="39"/>
                    <a:pt x="2768" y="22"/>
                    <a:pt x="2764" y="1"/>
                  </a:cubicBezTo>
                  <a:close/>
                </a:path>
              </a:pathLst>
            </a:custGeom>
            <a:solidFill>
              <a:srgbClr val="F6C9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702;p31">
              <a:extLst>
                <a:ext uri="{FF2B5EF4-FFF2-40B4-BE49-F238E27FC236}">
                  <a16:creationId xmlns:a16="http://schemas.microsoft.com/office/drawing/2014/main" id="{ECA3CC53-BD55-4657-BAE0-E3A73CFD8DD1}"/>
                </a:ext>
              </a:extLst>
            </p:cNvPr>
            <p:cNvSpPr/>
            <p:nvPr/>
          </p:nvSpPr>
          <p:spPr>
            <a:xfrm rot="-508912">
              <a:off x="3780008" y="1140272"/>
              <a:ext cx="198393" cy="315332"/>
            </a:xfrm>
            <a:custGeom>
              <a:avLst/>
              <a:gdLst/>
              <a:ahLst/>
              <a:cxnLst/>
              <a:rect l="l" t="t" r="r" b="b"/>
              <a:pathLst>
                <a:path w="3030" h="4501" extrusionOk="0">
                  <a:moveTo>
                    <a:pt x="375" y="1"/>
                  </a:moveTo>
                  <a:lnTo>
                    <a:pt x="681" y="1342"/>
                  </a:lnTo>
                  <a:lnTo>
                    <a:pt x="533" y="2316"/>
                  </a:lnTo>
                  <a:lnTo>
                    <a:pt x="0" y="2856"/>
                  </a:lnTo>
                  <a:lnTo>
                    <a:pt x="1201" y="4163"/>
                  </a:lnTo>
                  <a:cubicBezTo>
                    <a:pt x="1416" y="4393"/>
                    <a:pt x="1686" y="4501"/>
                    <a:pt x="1950" y="4501"/>
                  </a:cubicBezTo>
                  <a:cubicBezTo>
                    <a:pt x="2215" y="4501"/>
                    <a:pt x="2473" y="4392"/>
                    <a:pt x="2659" y="4190"/>
                  </a:cubicBezTo>
                  <a:cubicBezTo>
                    <a:pt x="2980" y="3841"/>
                    <a:pt x="3029" y="3188"/>
                    <a:pt x="2938" y="2743"/>
                  </a:cubicBezTo>
                  <a:cubicBezTo>
                    <a:pt x="2677" y="1466"/>
                    <a:pt x="1367" y="950"/>
                    <a:pt x="375" y="1"/>
                  </a:cubicBezTo>
                  <a:close/>
                </a:path>
              </a:pathLst>
            </a:custGeom>
            <a:solidFill>
              <a:srgbClr val="FFD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703;p31">
              <a:extLst>
                <a:ext uri="{FF2B5EF4-FFF2-40B4-BE49-F238E27FC236}">
                  <a16:creationId xmlns:a16="http://schemas.microsoft.com/office/drawing/2014/main" id="{9128A0EE-7F21-4945-945B-2CDE34692E7E}"/>
                </a:ext>
              </a:extLst>
            </p:cNvPr>
            <p:cNvSpPr/>
            <p:nvPr/>
          </p:nvSpPr>
          <p:spPr>
            <a:xfrm rot="-508912">
              <a:off x="3876151" y="1219679"/>
              <a:ext cx="82304" cy="230562"/>
            </a:xfrm>
            <a:custGeom>
              <a:avLst/>
              <a:gdLst/>
              <a:ahLst/>
              <a:cxnLst/>
              <a:rect l="l" t="t" r="r" b="b"/>
              <a:pathLst>
                <a:path w="1257" h="3291" extrusionOk="0">
                  <a:moveTo>
                    <a:pt x="0" y="0"/>
                  </a:moveTo>
                  <a:cubicBezTo>
                    <a:pt x="1027" y="1529"/>
                    <a:pt x="939" y="2788"/>
                    <a:pt x="406" y="3279"/>
                  </a:cubicBezTo>
                  <a:cubicBezTo>
                    <a:pt x="460" y="3287"/>
                    <a:pt x="509" y="3290"/>
                    <a:pt x="561" y="3290"/>
                  </a:cubicBezTo>
                  <a:cubicBezTo>
                    <a:pt x="742" y="3290"/>
                    <a:pt x="921" y="3241"/>
                    <a:pt x="1077" y="3142"/>
                  </a:cubicBezTo>
                  <a:cubicBezTo>
                    <a:pt x="1257" y="2418"/>
                    <a:pt x="1021" y="1281"/>
                    <a:pt x="0" y="0"/>
                  </a:cubicBezTo>
                  <a:close/>
                </a:path>
              </a:pathLst>
            </a:custGeom>
            <a:solidFill>
              <a:srgbClr val="F6C9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04;p31">
              <a:extLst>
                <a:ext uri="{FF2B5EF4-FFF2-40B4-BE49-F238E27FC236}">
                  <a16:creationId xmlns:a16="http://schemas.microsoft.com/office/drawing/2014/main" id="{5C711A78-D46A-4F4A-8FE8-7B58A4E17D79}"/>
                </a:ext>
              </a:extLst>
            </p:cNvPr>
            <p:cNvSpPr/>
            <p:nvPr/>
          </p:nvSpPr>
          <p:spPr>
            <a:xfrm rot="-508912">
              <a:off x="3652438" y="1149955"/>
              <a:ext cx="318149" cy="330605"/>
            </a:xfrm>
            <a:custGeom>
              <a:avLst/>
              <a:gdLst/>
              <a:ahLst/>
              <a:cxnLst/>
              <a:rect l="l" t="t" r="r" b="b"/>
              <a:pathLst>
                <a:path w="4859" h="4719" extrusionOk="0">
                  <a:moveTo>
                    <a:pt x="2352" y="0"/>
                  </a:moveTo>
                  <a:lnTo>
                    <a:pt x="2352" y="0"/>
                  </a:lnTo>
                  <a:cubicBezTo>
                    <a:pt x="2412" y="692"/>
                    <a:pt x="2109" y="1406"/>
                    <a:pt x="1568" y="1836"/>
                  </a:cubicBezTo>
                  <a:cubicBezTo>
                    <a:pt x="1138" y="2175"/>
                    <a:pt x="580" y="2351"/>
                    <a:pt x="231" y="2775"/>
                  </a:cubicBezTo>
                  <a:cubicBezTo>
                    <a:pt x="146" y="2877"/>
                    <a:pt x="75" y="2994"/>
                    <a:pt x="47" y="3125"/>
                  </a:cubicBezTo>
                  <a:cubicBezTo>
                    <a:pt x="1" y="3337"/>
                    <a:pt x="71" y="3555"/>
                    <a:pt x="188" y="3731"/>
                  </a:cubicBezTo>
                  <a:cubicBezTo>
                    <a:pt x="308" y="3912"/>
                    <a:pt x="470" y="4053"/>
                    <a:pt x="636" y="4187"/>
                  </a:cubicBezTo>
                  <a:cubicBezTo>
                    <a:pt x="796" y="4318"/>
                    <a:pt x="961" y="4448"/>
                    <a:pt x="1156" y="4526"/>
                  </a:cubicBezTo>
                  <a:cubicBezTo>
                    <a:pt x="1314" y="4591"/>
                    <a:pt x="1540" y="4646"/>
                    <a:pt x="1775" y="4646"/>
                  </a:cubicBezTo>
                  <a:cubicBezTo>
                    <a:pt x="1959" y="4646"/>
                    <a:pt x="2148" y="4613"/>
                    <a:pt x="2317" y="4526"/>
                  </a:cubicBezTo>
                  <a:cubicBezTo>
                    <a:pt x="2553" y="4612"/>
                    <a:pt x="2889" y="4718"/>
                    <a:pt x="3193" y="4718"/>
                  </a:cubicBezTo>
                  <a:cubicBezTo>
                    <a:pt x="3211" y="4718"/>
                    <a:pt x="3230" y="4718"/>
                    <a:pt x="3249" y="4717"/>
                  </a:cubicBezTo>
                  <a:cubicBezTo>
                    <a:pt x="4354" y="4663"/>
                    <a:pt x="4858" y="2503"/>
                    <a:pt x="2352" y="0"/>
                  </a:cubicBezTo>
                  <a:close/>
                </a:path>
              </a:pathLst>
            </a:custGeom>
            <a:solidFill>
              <a:srgbClr val="FFD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05;p31">
              <a:extLst>
                <a:ext uri="{FF2B5EF4-FFF2-40B4-BE49-F238E27FC236}">
                  <a16:creationId xmlns:a16="http://schemas.microsoft.com/office/drawing/2014/main" id="{3F7FFA93-EEEE-4907-9A70-06F8405C7212}"/>
                </a:ext>
              </a:extLst>
            </p:cNvPr>
            <p:cNvSpPr/>
            <p:nvPr/>
          </p:nvSpPr>
          <p:spPr>
            <a:xfrm rot="-508912">
              <a:off x="3823989" y="1462273"/>
              <a:ext cx="62006" cy="13381"/>
            </a:xfrm>
            <a:custGeom>
              <a:avLst/>
              <a:gdLst/>
              <a:ahLst/>
              <a:cxnLst/>
              <a:rect l="l" t="t" r="r" b="b"/>
              <a:pathLst>
                <a:path w="947" h="191" extrusionOk="0">
                  <a:moveTo>
                    <a:pt x="936" y="191"/>
                  </a:moveTo>
                  <a:lnTo>
                    <a:pt x="876" y="191"/>
                  </a:lnTo>
                  <a:lnTo>
                    <a:pt x="876" y="191"/>
                  </a:lnTo>
                  <a:lnTo>
                    <a:pt x="936" y="191"/>
                  </a:lnTo>
                  <a:close/>
                  <a:moveTo>
                    <a:pt x="940" y="191"/>
                  </a:moveTo>
                  <a:lnTo>
                    <a:pt x="940" y="191"/>
                  </a:lnTo>
                  <a:lnTo>
                    <a:pt x="940" y="191"/>
                  </a:lnTo>
                  <a:close/>
                  <a:moveTo>
                    <a:pt x="943" y="191"/>
                  </a:moveTo>
                  <a:lnTo>
                    <a:pt x="943" y="191"/>
                  </a:lnTo>
                  <a:lnTo>
                    <a:pt x="943" y="191"/>
                  </a:lnTo>
                  <a:close/>
                  <a:moveTo>
                    <a:pt x="947" y="191"/>
                  </a:moveTo>
                  <a:lnTo>
                    <a:pt x="947" y="191"/>
                  </a:lnTo>
                  <a:lnTo>
                    <a:pt x="947" y="191"/>
                  </a:lnTo>
                  <a:close/>
                  <a:moveTo>
                    <a:pt x="4" y="0"/>
                  </a:moveTo>
                  <a:cubicBezTo>
                    <a:pt x="4" y="4"/>
                    <a:pt x="0" y="4"/>
                    <a:pt x="0" y="4"/>
                  </a:cubicBezTo>
                  <a:cubicBezTo>
                    <a:pt x="0" y="4"/>
                    <a:pt x="4" y="4"/>
                    <a:pt x="4" y="0"/>
                  </a:cubicBezTo>
                  <a:close/>
                </a:path>
              </a:pathLst>
            </a:custGeom>
            <a:solidFill>
              <a:srgbClr val="EDA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06;p31">
              <a:extLst>
                <a:ext uri="{FF2B5EF4-FFF2-40B4-BE49-F238E27FC236}">
                  <a16:creationId xmlns:a16="http://schemas.microsoft.com/office/drawing/2014/main" id="{67371DEB-BE75-4AD8-B238-EDE3DC7AF079}"/>
                </a:ext>
              </a:extLst>
            </p:cNvPr>
            <p:cNvSpPr/>
            <p:nvPr/>
          </p:nvSpPr>
          <p:spPr>
            <a:xfrm rot="-508912">
              <a:off x="3799981" y="1265887"/>
              <a:ext cx="98738" cy="209544"/>
            </a:xfrm>
            <a:custGeom>
              <a:avLst/>
              <a:gdLst/>
              <a:ahLst/>
              <a:cxnLst/>
              <a:rect l="l" t="t" r="r" b="b"/>
              <a:pathLst>
                <a:path w="1508" h="2991" extrusionOk="0">
                  <a:moveTo>
                    <a:pt x="869" y="1"/>
                  </a:moveTo>
                  <a:lnTo>
                    <a:pt x="869" y="1"/>
                  </a:lnTo>
                  <a:cubicBezTo>
                    <a:pt x="936" y="474"/>
                    <a:pt x="830" y="951"/>
                    <a:pt x="714" y="1412"/>
                  </a:cubicBezTo>
                  <a:cubicBezTo>
                    <a:pt x="587" y="1911"/>
                    <a:pt x="382" y="2483"/>
                    <a:pt x="0" y="2871"/>
                  </a:cubicBezTo>
                  <a:cubicBezTo>
                    <a:pt x="60" y="2853"/>
                    <a:pt x="117" y="2832"/>
                    <a:pt x="173" y="2804"/>
                  </a:cubicBezTo>
                  <a:cubicBezTo>
                    <a:pt x="173" y="2804"/>
                    <a:pt x="177" y="2804"/>
                    <a:pt x="177" y="2800"/>
                  </a:cubicBezTo>
                  <a:cubicBezTo>
                    <a:pt x="414" y="2885"/>
                    <a:pt x="745" y="2991"/>
                    <a:pt x="1049" y="2991"/>
                  </a:cubicBezTo>
                  <a:lnTo>
                    <a:pt x="1120" y="2991"/>
                  </a:lnTo>
                  <a:cubicBezTo>
                    <a:pt x="1261" y="2980"/>
                    <a:pt x="1392" y="2937"/>
                    <a:pt x="1508" y="2864"/>
                  </a:cubicBezTo>
                  <a:lnTo>
                    <a:pt x="1508" y="2864"/>
                  </a:lnTo>
                  <a:cubicBezTo>
                    <a:pt x="1434" y="2874"/>
                    <a:pt x="1370" y="2874"/>
                    <a:pt x="1314" y="2874"/>
                  </a:cubicBezTo>
                  <a:cubicBezTo>
                    <a:pt x="1176" y="2874"/>
                    <a:pt x="1074" y="2860"/>
                    <a:pt x="986" y="2857"/>
                  </a:cubicBezTo>
                  <a:cubicBezTo>
                    <a:pt x="876" y="2853"/>
                    <a:pt x="756" y="2846"/>
                    <a:pt x="671" y="2776"/>
                  </a:cubicBezTo>
                  <a:cubicBezTo>
                    <a:pt x="587" y="2704"/>
                    <a:pt x="558" y="2582"/>
                    <a:pt x="572" y="2471"/>
                  </a:cubicBezTo>
                  <a:cubicBezTo>
                    <a:pt x="587" y="2359"/>
                    <a:pt x="632" y="2256"/>
                    <a:pt x="678" y="2154"/>
                  </a:cubicBezTo>
                  <a:cubicBezTo>
                    <a:pt x="830" y="1815"/>
                    <a:pt x="947" y="1462"/>
                    <a:pt x="992" y="1095"/>
                  </a:cubicBezTo>
                  <a:cubicBezTo>
                    <a:pt x="1038" y="728"/>
                    <a:pt x="1007" y="347"/>
                    <a:pt x="869" y="1"/>
                  </a:cubicBezTo>
                  <a:close/>
                </a:path>
              </a:pathLst>
            </a:custGeom>
            <a:solidFill>
              <a:srgbClr val="F6C9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707;p31">
              <a:extLst>
                <a:ext uri="{FF2B5EF4-FFF2-40B4-BE49-F238E27FC236}">
                  <a16:creationId xmlns:a16="http://schemas.microsoft.com/office/drawing/2014/main" id="{48804B92-81B1-4836-94BE-88CBA858AD16}"/>
                </a:ext>
              </a:extLst>
            </p:cNvPr>
            <p:cNvSpPr/>
            <p:nvPr/>
          </p:nvSpPr>
          <p:spPr>
            <a:xfrm rot="-508912">
              <a:off x="3676381" y="1158732"/>
              <a:ext cx="152167" cy="325281"/>
            </a:xfrm>
            <a:custGeom>
              <a:avLst/>
              <a:gdLst/>
              <a:ahLst/>
              <a:cxnLst/>
              <a:rect l="l" t="t" r="r" b="b"/>
              <a:pathLst>
                <a:path w="2324" h="4643" extrusionOk="0">
                  <a:moveTo>
                    <a:pt x="1991" y="0"/>
                  </a:moveTo>
                  <a:lnTo>
                    <a:pt x="1991" y="0"/>
                  </a:lnTo>
                  <a:cubicBezTo>
                    <a:pt x="1998" y="25"/>
                    <a:pt x="2006" y="50"/>
                    <a:pt x="2012" y="71"/>
                  </a:cubicBezTo>
                  <a:lnTo>
                    <a:pt x="2016" y="71"/>
                  </a:lnTo>
                  <a:cubicBezTo>
                    <a:pt x="2023" y="71"/>
                    <a:pt x="2030" y="75"/>
                    <a:pt x="2033" y="85"/>
                  </a:cubicBezTo>
                  <a:cubicBezTo>
                    <a:pt x="2090" y="241"/>
                    <a:pt x="2115" y="417"/>
                    <a:pt x="2111" y="601"/>
                  </a:cubicBezTo>
                  <a:cubicBezTo>
                    <a:pt x="2175" y="1607"/>
                    <a:pt x="1522" y="2299"/>
                    <a:pt x="1359" y="2429"/>
                  </a:cubicBezTo>
                  <a:cubicBezTo>
                    <a:pt x="1123" y="2627"/>
                    <a:pt x="904" y="2853"/>
                    <a:pt x="713" y="3096"/>
                  </a:cubicBezTo>
                  <a:cubicBezTo>
                    <a:pt x="625" y="3206"/>
                    <a:pt x="541" y="3322"/>
                    <a:pt x="494" y="3456"/>
                  </a:cubicBezTo>
                  <a:cubicBezTo>
                    <a:pt x="435" y="3630"/>
                    <a:pt x="438" y="3816"/>
                    <a:pt x="459" y="4000"/>
                  </a:cubicBezTo>
                  <a:cubicBezTo>
                    <a:pt x="463" y="4036"/>
                    <a:pt x="466" y="4075"/>
                    <a:pt x="448" y="4103"/>
                  </a:cubicBezTo>
                  <a:cubicBezTo>
                    <a:pt x="430" y="4131"/>
                    <a:pt x="396" y="4142"/>
                    <a:pt x="364" y="4142"/>
                  </a:cubicBezTo>
                  <a:cubicBezTo>
                    <a:pt x="353" y="4142"/>
                    <a:pt x="339" y="4142"/>
                    <a:pt x="329" y="4138"/>
                  </a:cubicBezTo>
                  <a:cubicBezTo>
                    <a:pt x="286" y="4124"/>
                    <a:pt x="251" y="4092"/>
                    <a:pt x="215" y="4064"/>
                  </a:cubicBezTo>
                  <a:cubicBezTo>
                    <a:pt x="159" y="4011"/>
                    <a:pt x="32" y="3937"/>
                    <a:pt x="3" y="3937"/>
                  </a:cubicBezTo>
                  <a:cubicBezTo>
                    <a:pt x="0" y="3937"/>
                    <a:pt x="0" y="3937"/>
                    <a:pt x="0" y="3940"/>
                  </a:cubicBezTo>
                  <a:cubicBezTo>
                    <a:pt x="85" y="4028"/>
                    <a:pt x="180" y="4109"/>
                    <a:pt x="275" y="4187"/>
                  </a:cubicBezTo>
                  <a:cubicBezTo>
                    <a:pt x="435" y="4318"/>
                    <a:pt x="600" y="4448"/>
                    <a:pt x="795" y="4526"/>
                  </a:cubicBezTo>
                  <a:cubicBezTo>
                    <a:pt x="950" y="4590"/>
                    <a:pt x="1168" y="4639"/>
                    <a:pt x="1398" y="4642"/>
                  </a:cubicBezTo>
                  <a:lnTo>
                    <a:pt x="1377" y="4629"/>
                  </a:lnTo>
                  <a:cubicBezTo>
                    <a:pt x="901" y="4435"/>
                    <a:pt x="741" y="3827"/>
                    <a:pt x="893" y="3337"/>
                  </a:cubicBezTo>
                  <a:cubicBezTo>
                    <a:pt x="1119" y="2613"/>
                    <a:pt x="1917" y="2193"/>
                    <a:pt x="2182" y="1483"/>
                  </a:cubicBezTo>
                  <a:cubicBezTo>
                    <a:pt x="2323" y="1091"/>
                    <a:pt x="2203" y="360"/>
                    <a:pt x="1991" y="0"/>
                  </a:cubicBezTo>
                  <a:close/>
                </a:path>
              </a:pathLst>
            </a:custGeom>
            <a:solidFill>
              <a:srgbClr val="F6C9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08;p31">
              <a:extLst>
                <a:ext uri="{FF2B5EF4-FFF2-40B4-BE49-F238E27FC236}">
                  <a16:creationId xmlns:a16="http://schemas.microsoft.com/office/drawing/2014/main" id="{4ADCDF18-838C-4E6E-B4A2-415964D27F62}"/>
                </a:ext>
              </a:extLst>
            </p:cNvPr>
            <p:cNvSpPr/>
            <p:nvPr/>
          </p:nvSpPr>
          <p:spPr>
            <a:xfrm rot="-508912">
              <a:off x="3825298" y="1190103"/>
              <a:ext cx="78964" cy="175426"/>
            </a:xfrm>
            <a:custGeom>
              <a:avLst/>
              <a:gdLst/>
              <a:ahLst/>
              <a:cxnLst/>
              <a:rect l="l" t="t" r="r" b="b"/>
              <a:pathLst>
                <a:path w="1206" h="2504" extrusionOk="0">
                  <a:moveTo>
                    <a:pt x="47" y="0"/>
                  </a:moveTo>
                  <a:cubicBezTo>
                    <a:pt x="24" y="0"/>
                    <a:pt x="1" y="29"/>
                    <a:pt x="20" y="50"/>
                  </a:cubicBezTo>
                  <a:cubicBezTo>
                    <a:pt x="323" y="407"/>
                    <a:pt x="546" y="806"/>
                    <a:pt x="708" y="1244"/>
                  </a:cubicBezTo>
                  <a:cubicBezTo>
                    <a:pt x="853" y="1647"/>
                    <a:pt x="902" y="2081"/>
                    <a:pt x="1064" y="2473"/>
                  </a:cubicBezTo>
                  <a:cubicBezTo>
                    <a:pt x="1073" y="2493"/>
                    <a:pt x="1093" y="2503"/>
                    <a:pt x="1112" y="2503"/>
                  </a:cubicBezTo>
                  <a:cubicBezTo>
                    <a:pt x="1134" y="2503"/>
                    <a:pt x="1154" y="2490"/>
                    <a:pt x="1156" y="2462"/>
                  </a:cubicBezTo>
                  <a:cubicBezTo>
                    <a:pt x="1206" y="2031"/>
                    <a:pt x="991" y="1520"/>
                    <a:pt x="835" y="1127"/>
                  </a:cubicBezTo>
                  <a:cubicBezTo>
                    <a:pt x="662" y="700"/>
                    <a:pt x="422" y="308"/>
                    <a:pt x="65" y="8"/>
                  </a:cubicBezTo>
                  <a:cubicBezTo>
                    <a:pt x="60" y="3"/>
                    <a:pt x="53" y="0"/>
                    <a:pt x="47" y="0"/>
                  </a:cubicBezTo>
                  <a:close/>
                </a:path>
              </a:pathLst>
            </a:custGeom>
            <a:solidFill>
              <a:srgbClr val="FFF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09;p31">
              <a:extLst>
                <a:ext uri="{FF2B5EF4-FFF2-40B4-BE49-F238E27FC236}">
                  <a16:creationId xmlns:a16="http://schemas.microsoft.com/office/drawing/2014/main" id="{D1F838B4-CF07-439B-B666-95993A472BB8}"/>
                </a:ext>
              </a:extLst>
            </p:cNvPr>
            <p:cNvSpPr/>
            <p:nvPr/>
          </p:nvSpPr>
          <p:spPr>
            <a:xfrm rot="-508912">
              <a:off x="3906643" y="1378538"/>
              <a:ext cx="11589" cy="21158"/>
            </a:xfrm>
            <a:custGeom>
              <a:avLst/>
              <a:gdLst/>
              <a:ahLst/>
              <a:cxnLst/>
              <a:rect l="l" t="t" r="r" b="b"/>
              <a:pathLst>
                <a:path w="177" h="302" extrusionOk="0">
                  <a:moveTo>
                    <a:pt x="104" y="1"/>
                  </a:moveTo>
                  <a:cubicBezTo>
                    <a:pt x="81" y="1"/>
                    <a:pt x="55" y="13"/>
                    <a:pt x="43" y="34"/>
                  </a:cubicBezTo>
                  <a:cubicBezTo>
                    <a:pt x="11" y="95"/>
                    <a:pt x="1" y="173"/>
                    <a:pt x="7" y="236"/>
                  </a:cubicBezTo>
                  <a:cubicBezTo>
                    <a:pt x="14" y="276"/>
                    <a:pt x="52" y="302"/>
                    <a:pt x="89" y="302"/>
                  </a:cubicBezTo>
                  <a:cubicBezTo>
                    <a:pt x="114" y="302"/>
                    <a:pt x="137" y="289"/>
                    <a:pt x="149" y="261"/>
                  </a:cubicBezTo>
                  <a:cubicBezTo>
                    <a:pt x="173" y="190"/>
                    <a:pt x="177" y="109"/>
                    <a:pt x="156" y="39"/>
                  </a:cubicBezTo>
                  <a:cubicBezTo>
                    <a:pt x="149" y="12"/>
                    <a:pt x="127" y="1"/>
                    <a:pt x="104" y="1"/>
                  </a:cubicBezTo>
                  <a:close/>
                </a:path>
              </a:pathLst>
            </a:custGeom>
            <a:solidFill>
              <a:srgbClr val="FFF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2160;p31">
            <a:extLst>
              <a:ext uri="{FF2B5EF4-FFF2-40B4-BE49-F238E27FC236}">
                <a16:creationId xmlns:a16="http://schemas.microsoft.com/office/drawing/2014/main" id="{5A7164DB-7774-4A03-914A-8020AEEA62C5}"/>
              </a:ext>
            </a:extLst>
          </p:cNvPr>
          <p:cNvGrpSpPr/>
          <p:nvPr/>
        </p:nvGrpSpPr>
        <p:grpSpPr>
          <a:xfrm>
            <a:off x="2569943" y="4418370"/>
            <a:ext cx="523390" cy="435583"/>
            <a:chOff x="3133350" y="1126948"/>
            <a:chExt cx="1408099" cy="1172182"/>
          </a:xfrm>
        </p:grpSpPr>
        <p:sp>
          <p:nvSpPr>
            <p:cNvPr id="73" name="Google Shape;2161;p31">
              <a:extLst>
                <a:ext uri="{FF2B5EF4-FFF2-40B4-BE49-F238E27FC236}">
                  <a16:creationId xmlns:a16="http://schemas.microsoft.com/office/drawing/2014/main" id="{84C1D978-7E1F-4077-93A8-916694E9C575}"/>
                </a:ext>
              </a:extLst>
            </p:cNvPr>
            <p:cNvSpPr/>
            <p:nvPr/>
          </p:nvSpPr>
          <p:spPr>
            <a:xfrm rot="-508938">
              <a:off x="3333516" y="1650683"/>
              <a:ext cx="1043940" cy="573835"/>
            </a:xfrm>
            <a:custGeom>
              <a:avLst/>
              <a:gdLst/>
              <a:ahLst/>
              <a:cxnLst/>
              <a:rect l="l" t="t" r="r" b="b"/>
              <a:pathLst>
                <a:path w="15633" h="8031" extrusionOk="0">
                  <a:moveTo>
                    <a:pt x="0" y="0"/>
                  </a:moveTo>
                  <a:lnTo>
                    <a:pt x="0" y="0"/>
                  </a:lnTo>
                  <a:cubicBezTo>
                    <a:pt x="233" y="1691"/>
                    <a:pt x="939" y="5787"/>
                    <a:pt x="1268" y="6139"/>
                  </a:cubicBezTo>
                  <a:cubicBezTo>
                    <a:pt x="1507" y="6397"/>
                    <a:pt x="2059" y="6649"/>
                    <a:pt x="2486" y="6649"/>
                  </a:cubicBezTo>
                  <a:cubicBezTo>
                    <a:pt x="2645" y="6649"/>
                    <a:pt x="2786" y="6614"/>
                    <a:pt x="2888" y="6532"/>
                  </a:cubicBezTo>
                  <a:cubicBezTo>
                    <a:pt x="2955" y="6958"/>
                    <a:pt x="3782" y="7373"/>
                    <a:pt x="4386" y="7373"/>
                  </a:cubicBezTo>
                  <a:cubicBezTo>
                    <a:pt x="4571" y="7373"/>
                    <a:pt x="4736" y="7334"/>
                    <a:pt x="4851" y="7244"/>
                  </a:cubicBezTo>
                  <a:cubicBezTo>
                    <a:pt x="5030" y="7531"/>
                    <a:pt x="5700" y="7855"/>
                    <a:pt x="6389" y="7855"/>
                  </a:cubicBezTo>
                  <a:cubicBezTo>
                    <a:pt x="6718" y="7855"/>
                    <a:pt x="7050" y="7781"/>
                    <a:pt x="7336" y="7594"/>
                  </a:cubicBezTo>
                  <a:cubicBezTo>
                    <a:pt x="7690" y="7914"/>
                    <a:pt x="8120" y="8030"/>
                    <a:pt x="8517" y="8030"/>
                  </a:cubicBezTo>
                  <a:cubicBezTo>
                    <a:pt x="9062" y="8030"/>
                    <a:pt x="9547" y="7813"/>
                    <a:pt x="9698" y="7604"/>
                  </a:cubicBezTo>
                  <a:cubicBezTo>
                    <a:pt x="9925" y="7720"/>
                    <a:pt x="10180" y="7769"/>
                    <a:pt x="10433" y="7769"/>
                  </a:cubicBezTo>
                  <a:cubicBezTo>
                    <a:pt x="11030" y="7769"/>
                    <a:pt x="11615" y="7499"/>
                    <a:pt x="11791" y="7210"/>
                  </a:cubicBezTo>
                  <a:cubicBezTo>
                    <a:pt x="11890" y="7361"/>
                    <a:pt x="12077" y="7443"/>
                    <a:pt x="12257" y="7453"/>
                  </a:cubicBezTo>
                  <a:cubicBezTo>
                    <a:pt x="12301" y="7456"/>
                    <a:pt x="12343" y="7457"/>
                    <a:pt x="12383" y="7457"/>
                  </a:cubicBezTo>
                  <a:cubicBezTo>
                    <a:pt x="12709" y="7457"/>
                    <a:pt x="12869" y="7347"/>
                    <a:pt x="13024" y="7054"/>
                  </a:cubicBezTo>
                  <a:cubicBezTo>
                    <a:pt x="14262" y="4674"/>
                    <a:pt x="14583" y="3520"/>
                    <a:pt x="15632" y="1042"/>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62;p31">
              <a:extLst>
                <a:ext uri="{FF2B5EF4-FFF2-40B4-BE49-F238E27FC236}">
                  <a16:creationId xmlns:a16="http://schemas.microsoft.com/office/drawing/2014/main" id="{612750F8-B785-48E3-A9D8-F00FF170E10B}"/>
                </a:ext>
              </a:extLst>
            </p:cNvPr>
            <p:cNvSpPr/>
            <p:nvPr/>
          </p:nvSpPr>
          <p:spPr>
            <a:xfrm rot="-508912">
              <a:off x="3338574" y="1690908"/>
              <a:ext cx="1023588" cy="516750"/>
            </a:xfrm>
            <a:custGeom>
              <a:avLst/>
              <a:gdLst/>
              <a:ahLst/>
              <a:cxnLst/>
              <a:rect l="l" t="t" r="r" b="b"/>
              <a:pathLst>
                <a:path w="15633" h="7376" extrusionOk="0">
                  <a:moveTo>
                    <a:pt x="0" y="1"/>
                  </a:moveTo>
                  <a:lnTo>
                    <a:pt x="0" y="1"/>
                  </a:lnTo>
                  <a:cubicBezTo>
                    <a:pt x="71" y="499"/>
                    <a:pt x="177" y="1205"/>
                    <a:pt x="307" y="1961"/>
                  </a:cubicBezTo>
                  <a:cubicBezTo>
                    <a:pt x="519" y="2101"/>
                    <a:pt x="763" y="2194"/>
                    <a:pt x="1020" y="2207"/>
                  </a:cubicBezTo>
                  <a:cubicBezTo>
                    <a:pt x="1469" y="2931"/>
                    <a:pt x="2009" y="3641"/>
                    <a:pt x="2772" y="4011"/>
                  </a:cubicBezTo>
                  <a:cubicBezTo>
                    <a:pt x="2793" y="4022"/>
                    <a:pt x="2814" y="4029"/>
                    <a:pt x="2831" y="4040"/>
                  </a:cubicBezTo>
                  <a:cubicBezTo>
                    <a:pt x="2916" y="5124"/>
                    <a:pt x="2976" y="6155"/>
                    <a:pt x="2976" y="6155"/>
                  </a:cubicBezTo>
                  <a:cubicBezTo>
                    <a:pt x="2976" y="6155"/>
                    <a:pt x="3026" y="5205"/>
                    <a:pt x="3082" y="4135"/>
                  </a:cubicBezTo>
                  <a:cubicBezTo>
                    <a:pt x="3300" y="4202"/>
                    <a:pt x="3530" y="4237"/>
                    <a:pt x="3758" y="4237"/>
                  </a:cubicBezTo>
                  <a:cubicBezTo>
                    <a:pt x="4276" y="4237"/>
                    <a:pt x="4786" y="4056"/>
                    <a:pt x="5126" y="3659"/>
                  </a:cubicBezTo>
                  <a:cubicBezTo>
                    <a:pt x="5130" y="3665"/>
                    <a:pt x="5133" y="3669"/>
                    <a:pt x="5136" y="3676"/>
                  </a:cubicBezTo>
                  <a:lnTo>
                    <a:pt x="4932" y="6705"/>
                  </a:lnTo>
                  <a:cubicBezTo>
                    <a:pt x="4932" y="6705"/>
                    <a:pt x="5218" y="5367"/>
                    <a:pt x="5419" y="4082"/>
                  </a:cubicBezTo>
                  <a:cubicBezTo>
                    <a:pt x="5776" y="4463"/>
                    <a:pt x="6303" y="4676"/>
                    <a:pt x="6828" y="4676"/>
                  </a:cubicBezTo>
                  <a:cubicBezTo>
                    <a:pt x="7154" y="4676"/>
                    <a:pt x="7480" y="4594"/>
                    <a:pt x="7763" y="4418"/>
                  </a:cubicBezTo>
                  <a:lnTo>
                    <a:pt x="7763" y="4418"/>
                  </a:lnTo>
                  <a:lnTo>
                    <a:pt x="7403" y="7327"/>
                  </a:lnTo>
                  <a:cubicBezTo>
                    <a:pt x="7403" y="7327"/>
                    <a:pt x="7742" y="5989"/>
                    <a:pt x="8028" y="4643"/>
                  </a:cubicBezTo>
                  <a:cubicBezTo>
                    <a:pt x="8597" y="5215"/>
                    <a:pt x="9348" y="5611"/>
                    <a:pt x="10143" y="5696"/>
                  </a:cubicBezTo>
                  <a:lnTo>
                    <a:pt x="9719" y="7376"/>
                  </a:lnTo>
                  <a:cubicBezTo>
                    <a:pt x="9719" y="7376"/>
                    <a:pt x="10054" y="6642"/>
                    <a:pt x="10407" y="5717"/>
                  </a:cubicBezTo>
                  <a:cubicBezTo>
                    <a:pt x="10478" y="5717"/>
                    <a:pt x="10546" y="5717"/>
                    <a:pt x="10616" y="5713"/>
                  </a:cubicBezTo>
                  <a:cubicBezTo>
                    <a:pt x="11343" y="5674"/>
                    <a:pt x="12066" y="5335"/>
                    <a:pt x="12568" y="4795"/>
                  </a:cubicBezTo>
                  <a:lnTo>
                    <a:pt x="12568" y="4795"/>
                  </a:lnTo>
                  <a:lnTo>
                    <a:pt x="11918" y="6854"/>
                  </a:lnTo>
                  <a:cubicBezTo>
                    <a:pt x="11918" y="6854"/>
                    <a:pt x="12614" y="5367"/>
                    <a:pt x="13130" y="3905"/>
                  </a:cubicBezTo>
                  <a:cubicBezTo>
                    <a:pt x="13237" y="3975"/>
                    <a:pt x="13360" y="4006"/>
                    <a:pt x="13487" y="4006"/>
                  </a:cubicBezTo>
                  <a:cubicBezTo>
                    <a:pt x="13707" y="4006"/>
                    <a:pt x="13938" y="3913"/>
                    <a:pt x="14114" y="3768"/>
                  </a:cubicBezTo>
                  <a:cubicBezTo>
                    <a:pt x="14393" y="3535"/>
                    <a:pt x="14562" y="3196"/>
                    <a:pt x="14725" y="2867"/>
                  </a:cubicBezTo>
                  <a:cubicBezTo>
                    <a:pt x="14771" y="2888"/>
                    <a:pt x="14817" y="2906"/>
                    <a:pt x="14862" y="2927"/>
                  </a:cubicBezTo>
                  <a:cubicBezTo>
                    <a:pt x="15085" y="2367"/>
                    <a:pt x="15328" y="1759"/>
                    <a:pt x="15633" y="1042"/>
                  </a:cubicBezTo>
                  <a:lnTo>
                    <a:pt x="0" y="1"/>
                  </a:lnTo>
                  <a:close/>
                </a:path>
              </a:pathLst>
            </a:custGeom>
            <a:solidFill>
              <a:srgbClr val="46132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63;p31">
              <a:extLst>
                <a:ext uri="{FF2B5EF4-FFF2-40B4-BE49-F238E27FC236}">
                  <a16:creationId xmlns:a16="http://schemas.microsoft.com/office/drawing/2014/main" id="{91FC1591-37B6-4811-AB77-9A5DB9165592}"/>
                </a:ext>
              </a:extLst>
            </p:cNvPr>
            <p:cNvSpPr/>
            <p:nvPr/>
          </p:nvSpPr>
          <p:spPr>
            <a:xfrm rot="-508912">
              <a:off x="3169477" y="1350448"/>
              <a:ext cx="1335844" cy="675993"/>
            </a:xfrm>
            <a:custGeom>
              <a:avLst/>
              <a:gdLst/>
              <a:ahLst/>
              <a:cxnLst/>
              <a:rect l="l" t="t" r="r" b="b"/>
              <a:pathLst>
                <a:path w="20402" h="9649" extrusionOk="0">
                  <a:moveTo>
                    <a:pt x="7729" y="0"/>
                  </a:moveTo>
                  <a:cubicBezTo>
                    <a:pt x="7142" y="0"/>
                    <a:pt x="6551" y="85"/>
                    <a:pt x="5995" y="216"/>
                  </a:cubicBezTo>
                  <a:cubicBezTo>
                    <a:pt x="4513" y="568"/>
                    <a:pt x="3577" y="1343"/>
                    <a:pt x="2241" y="1343"/>
                  </a:cubicBezTo>
                  <a:cubicBezTo>
                    <a:pt x="2020" y="1343"/>
                    <a:pt x="1789" y="1322"/>
                    <a:pt x="1543" y="1275"/>
                  </a:cubicBezTo>
                  <a:cubicBezTo>
                    <a:pt x="1477" y="1262"/>
                    <a:pt x="1384" y="1255"/>
                    <a:pt x="1277" y="1255"/>
                  </a:cubicBezTo>
                  <a:cubicBezTo>
                    <a:pt x="788" y="1255"/>
                    <a:pt x="1" y="1408"/>
                    <a:pt x="71" y="1900"/>
                  </a:cubicBezTo>
                  <a:cubicBezTo>
                    <a:pt x="96" y="2087"/>
                    <a:pt x="244" y="2249"/>
                    <a:pt x="424" y="2299"/>
                  </a:cubicBezTo>
                  <a:cubicBezTo>
                    <a:pt x="176" y="2814"/>
                    <a:pt x="96" y="3376"/>
                    <a:pt x="360" y="3909"/>
                  </a:cubicBezTo>
                  <a:cubicBezTo>
                    <a:pt x="611" y="4414"/>
                    <a:pt x="1130" y="4774"/>
                    <a:pt x="1688" y="4834"/>
                  </a:cubicBezTo>
                  <a:cubicBezTo>
                    <a:pt x="1812" y="5487"/>
                    <a:pt x="2412" y="6016"/>
                    <a:pt x="3075" y="6059"/>
                  </a:cubicBezTo>
                  <a:cubicBezTo>
                    <a:pt x="3538" y="6787"/>
                    <a:pt x="4088" y="7496"/>
                    <a:pt x="4862" y="7870"/>
                  </a:cubicBezTo>
                  <a:cubicBezTo>
                    <a:pt x="5176" y="8024"/>
                    <a:pt x="5534" y="8106"/>
                    <a:pt x="5886" y="8106"/>
                  </a:cubicBezTo>
                  <a:cubicBezTo>
                    <a:pt x="6400" y="8106"/>
                    <a:pt x="6901" y="7931"/>
                    <a:pt x="7234" y="7545"/>
                  </a:cubicBezTo>
                  <a:cubicBezTo>
                    <a:pt x="7549" y="8194"/>
                    <a:pt x="8274" y="8577"/>
                    <a:pt x="8987" y="8577"/>
                  </a:cubicBezTo>
                  <a:cubicBezTo>
                    <a:pt x="9321" y="8577"/>
                    <a:pt x="9653" y="8493"/>
                    <a:pt x="9938" y="8312"/>
                  </a:cubicBezTo>
                  <a:cubicBezTo>
                    <a:pt x="10623" y="9104"/>
                    <a:pt x="11632" y="9648"/>
                    <a:pt x="12677" y="9648"/>
                  </a:cubicBezTo>
                  <a:cubicBezTo>
                    <a:pt x="12716" y="9648"/>
                    <a:pt x="12755" y="9648"/>
                    <a:pt x="12794" y="9646"/>
                  </a:cubicBezTo>
                  <a:cubicBezTo>
                    <a:pt x="13881" y="9604"/>
                    <a:pt x="14951" y="8905"/>
                    <a:pt x="15297" y="7874"/>
                  </a:cubicBezTo>
                  <a:cubicBezTo>
                    <a:pt x="15410" y="7952"/>
                    <a:pt x="15543" y="7986"/>
                    <a:pt x="15679" y="7986"/>
                  </a:cubicBezTo>
                  <a:cubicBezTo>
                    <a:pt x="15898" y="7986"/>
                    <a:pt x="16127" y="7896"/>
                    <a:pt x="16300" y="7757"/>
                  </a:cubicBezTo>
                  <a:cubicBezTo>
                    <a:pt x="16582" y="7528"/>
                    <a:pt x="16752" y="7192"/>
                    <a:pt x="16910" y="6867"/>
                  </a:cubicBezTo>
                  <a:cubicBezTo>
                    <a:pt x="17247" y="7030"/>
                    <a:pt x="17621" y="7114"/>
                    <a:pt x="17994" y="7114"/>
                  </a:cubicBezTo>
                  <a:cubicBezTo>
                    <a:pt x="18082" y="7114"/>
                    <a:pt x="18171" y="7110"/>
                    <a:pt x="18259" y="7100"/>
                  </a:cubicBezTo>
                  <a:cubicBezTo>
                    <a:pt x="18503" y="7075"/>
                    <a:pt x="18753" y="7005"/>
                    <a:pt x="18927" y="6832"/>
                  </a:cubicBezTo>
                  <a:cubicBezTo>
                    <a:pt x="19100" y="6659"/>
                    <a:pt x="19163" y="6359"/>
                    <a:pt x="19015" y="6168"/>
                  </a:cubicBezTo>
                  <a:lnTo>
                    <a:pt x="19015" y="6168"/>
                  </a:lnTo>
                  <a:cubicBezTo>
                    <a:pt x="19066" y="6175"/>
                    <a:pt x="19117" y="6179"/>
                    <a:pt x="19168" y="6179"/>
                  </a:cubicBezTo>
                  <a:cubicBezTo>
                    <a:pt x="19714" y="6179"/>
                    <a:pt x="20248" y="5776"/>
                    <a:pt x="20374" y="5244"/>
                  </a:cubicBezTo>
                  <a:cubicBezTo>
                    <a:pt x="20392" y="5169"/>
                    <a:pt x="20402" y="5088"/>
                    <a:pt x="20360" y="5024"/>
                  </a:cubicBezTo>
                  <a:cubicBezTo>
                    <a:pt x="20314" y="4960"/>
                    <a:pt x="20234" y="4942"/>
                    <a:pt x="20149" y="4942"/>
                  </a:cubicBezTo>
                  <a:cubicBezTo>
                    <a:pt x="20110" y="4942"/>
                    <a:pt x="20070" y="4946"/>
                    <a:pt x="20032" y="4950"/>
                  </a:cubicBezTo>
                  <a:cubicBezTo>
                    <a:pt x="19962" y="4957"/>
                    <a:pt x="19892" y="4961"/>
                    <a:pt x="19822" y="4961"/>
                  </a:cubicBezTo>
                  <a:cubicBezTo>
                    <a:pt x="19218" y="4961"/>
                    <a:pt x="18613" y="4706"/>
                    <a:pt x="18196" y="4269"/>
                  </a:cubicBezTo>
                  <a:cubicBezTo>
                    <a:pt x="17906" y="3965"/>
                    <a:pt x="17712" y="3591"/>
                    <a:pt x="17482" y="3245"/>
                  </a:cubicBezTo>
                  <a:cubicBezTo>
                    <a:pt x="16748" y="2133"/>
                    <a:pt x="15639" y="1272"/>
                    <a:pt x="14379" y="841"/>
                  </a:cubicBezTo>
                  <a:cubicBezTo>
                    <a:pt x="13744" y="622"/>
                    <a:pt x="13072" y="512"/>
                    <a:pt x="12401" y="512"/>
                  </a:cubicBezTo>
                  <a:cubicBezTo>
                    <a:pt x="11741" y="512"/>
                    <a:pt x="11080" y="618"/>
                    <a:pt x="10454" y="830"/>
                  </a:cubicBezTo>
                  <a:lnTo>
                    <a:pt x="10143" y="650"/>
                  </a:lnTo>
                  <a:cubicBezTo>
                    <a:pt x="9424" y="178"/>
                    <a:pt x="8581" y="0"/>
                    <a:pt x="77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64;p31">
              <a:extLst>
                <a:ext uri="{FF2B5EF4-FFF2-40B4-BE49-F238E27FC236}">
                  <a16:creationId xmlns:a16="http://schemas.microsoft.com/office/drawing/2014/main" id="{F90945D3-865A-4599-856A-B3801E439168}"/>
                </a:ext>
              </a:extLst>
            </p:cNvPr>
            <p:cNvSpPr/>
            <p:nvPr/>
          </p:nvSpPr>
          <p:spPr>
            <a:xfrm rot="-508912">
              <a:off x="3408562" y="1515205"/>
              <a:ext cx="27958" cy="10158"/>
            </a:xfrm>
            <a:custGeom>
              <a:avLst/>
              <a:gdLst/>
              <a:ahLst/>
              <a:cxnLst/>
              <a:rect l="l" t="t" r="r" b="b"/>
              <a:pathLst>
                <a:path w="427" h="145" extrusionOk="0">
                  <a:moveTo>
                    <a:pt x="338" y="1"/>
                  </a:moveTo>
                  <a:cubicBezTo>
                    <a:pt x="243" y="1"/>
                    <a:pt x="147" y="27"/>
                    <a:pt x="55" y="51"/>
                  </a:cubicBezTo>
                  <a:cubicBezTo>
                    <a:pt x="0" y="63"/>
                    <a:pt x="20" y="144"/>
                    <a:pt x="72" y="144"/>
                  </a:cubicBezTo>
                  <a:cubicBezTo>
                    <a:pt x="77" y="144"/>
                    <a:pt x="82" y="144"/>
                    <a:pt x="88" y="142"/>
                  </a:cubicBezTo>
                  <a:cubicBezTo>
                    <a:pt x="189" y="114"/>
                    <a:pt x="299" y="100"/>
                    <a:pt x="398" y="57"/>
                  </a:cubicBezTo>
                  <a:cubicBezTo>
                    <a:pt x="422" y="51"/>
                    <a:pt x="426" y="8"/>
                    <a:pt x="394" y="4"/>
                  </a:cubicBezTo>
                  <a:cubicBezTo>
                    <a:pt x="376" y="2"/>
                    <a:pt x="357" y="1"/>
                    <a:pt x="338" y="1"/>
                  </a:cubicBezTo>
                  <a:close/>
                </a:path>
              </a:pathLst>
            </a:custGeom>
            <a:solidFill>
              <a:srgbClr val="EA9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 name="Google Shape;2165;p31">
              <a:extLst>
                <a:ext uri="{FF2B5EF4-FFF2-40B4-BE49-F238E27FC236}">
                  <a16:creationId xmlns:a16="http://schemas.microsoft.com/office/drawing/2014/main" id="{0DE21EE1-C891-4881-95D6-61AF73B25BF2}"/>
                </a:ext>
              </a:extLst>
            </p:cNvPr>
            <p:cNvGrpSpPr/>
            <p:nvPr/>
          </p:nvGrpSpPr>
          <p:grpSpPr>
            <a:xfrm>
              <a:off x="3216672" y="1306726"/>
              <a:ext cx="1166246" cy="621256"/>
              <a:chOff x="3032326" y="1175142"/>
              <a:chExt cx="1343756" cy="715815"/>
            </a:xfrm>
          </p:grpSpPr>
          <p:sp>
            <p:nvSpPr>
              <p:cNvPr id="89" name="Google Shape;2166;p31">
                <a:extLst>
                  <a:ext uri="{FF2B5EF4-FFF2-40B4-BE49-F238E27FC236}">
                    <a16:creationId xmlns:a16="http://schemas.microsoft.com/office/drawing/2014/main" id="{E1A16B9E-D11C-4151-914C-47CDEC196BA8}"/>
                  </a:ext>
                </a:extLst>
              </p:cNvPr>
              <p:cNvSpPr/>
              <p:nvPr/>
            </p:nvSpPr>
            <p:spPr>
              <a:xfrm rot="-508928">
                <a:off x="3036455" y="1413846"/>
                <a:ext cx="310059" cy="90648"/>
              </a:xfrm>
              <a:custGeom>
                <a:avLst/>
                <a:gdLst/>
                <a:ahLst/>
                <a:cxnLst/>
                <a:rect l="l" t="t" r="r" b="b"/>
                <a:pathLst>
                  <a:path w="4110" h="1123" extrusionOk="0">
                    <a:moveTo>
                      <a:pt x="4110" y="0"/>
                    </a:moveTo>
                    <a:cubicBezTo>
                      <a:pt x="3222" y="511"/>
                      <a:pt x="2199" y="782"/>
                      <a:pt x="1178" y="782"/>
                    </a:cubicBezTo>
                    <a:cubicBezTo>
                      <a:pt x="1140" y="782"/>
                      <a:pt x="1102" y="782"/>
                      <a:pt x="1063" y="781"/>
                    </a:cubicBezTo>
                    <a:cubicBezTo>
                      <a:pt x="760" y="774"/>
                      <a:pt x="457" y="746"/>
                      <a:pt x="156" y="721"/>
                    </a:cubicBezTo>
                    <a:cubicBezTo>
                      <a:pt x="145" y="720"/>
                      <a:pt x="134" y="719"/>
                      <a:pt x="123" y="719"/>
                    </a:cubicBezTo>
                    <a:cubicBezTo>
                      <a:pt x="86" y="719"/>
                      <a:pt x="48" y="726"/>
                      <a:pt x="29" y="756"/>
                    </a:cubicBezTo>
                    <a:cubicBezTo>
                      <a:pt x="1" y="795"/>
                      <a:pt x="22" y="852"/>
                      <a:pt x="54" y="887"/>
                    </a:cubicBezTo>
                    <a:cubicBezTo>
                      <a:pt x="163" y="1025"/>
                      <a:pt x="357" y="1060"/>
                      <a:pt x="534" y="1081"/>
                    </a:cubicBezTo>
                    <a:cubicBezTo>
                      <a:pt x="783" y="1107"/>
                      <a:pt x="1034" y="1122"/>
                      <a:pt x="1284" y="1122"/>
                    </a:cubicBezTo>
                    <a:cubicBezTo>
                      <a:pt x="1608" y="1122"/>
                      <a:pt x="1930" y="1097"/>
                      <a:pt x="2246" y="1035"/>
                    </a:cubicBezTo>
                    <a:cubicBezTo>
                      <a:pt x="2808" y="926"/>
                      <a:pt x="3672" y="368"/>
                      <a:pt x="4110"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67;p31">
                <a:extLst>
                  <a:ext uri="{FF2B5EF4-FFF2-40B4-BE49-F238E27FC236}">
                    <a16:creationId xmlns:a16="http://schemas.microsoft.com/office/drawing/2014/main" id="{609A6D26-9A79-4C34-8F5E-B948A413A2B3}"/>
                  </a:ext>
                </a:extLst>
              </p:cNvPr>
              <p:cNvSpPr/>
              <p:nvPr/>
            </p:nvSpPr>
            <p:spPr>
              <a:xfrm rot="-508928">
                <a:off x="3212271" y="1498361"/>
                <a:ext cx="214627" cy="133832"/>
              </a:xfrm>
              <a:custGeom>
                <a:avLst/>
                <a:gdLst/>
                <a:ahLst/>
                <a:cxnLst/>
                <a:rect l="l" t="t" r="r" b="b"/>
                <a:pathLst>
                  <a:path w="2845" h="1658" extrusionOk="0">
                    <a:moveTo>
                      <a:pt x="2759" y="1"/>
                    </a:moveTo>
                    <a:cubicBezTo>
                      <a:pt x="2644" y="1"/>
                      <a:pt x="2417" y="185"/>
                      <a:pt x="2401" y="213"/>
                    </a:cubicBezTo>
                    <a:cubicBezTo>
                      <a:pt x="1755" y="771"/>
                      <a:pt x="866" y="951"/>
                      <a:pt x="128" y="1385"/>
                    </a:cubicBezTo>
                    <a:cubicBezTo>
                      <a:pt x="68" y="1424"/>
                      <a:pt x="1" y="1477"/>
                      <a:pt x="11" y="1547"/>
                    </a:cubicBezTo>
                    <a:cubicBezTo>
                      <a:pt x="25" y="1618"/>
                      <a:pt x="110" y="1646"/>
                      <a:pt x="180" y="1653"/>
                    </a:cubicBezTo>
                    <a:cubicBezTo>
                      <a:pt x="210" y="1656"/>
                      <a:pt x="240" y="1657"/>
                      <a:pt x="270" y="1657"/>
                    </a:cubicBezTo>
                    <a:cubicBezTo>
                      <a:pt x="539" y="1657"/>
                      <a:pt x="801" y="1546"/>
                      <a:pt x="1049" y="1438"/>
                    </a:cubicBezTo>
                    <a:cubicBezTo>
                      <a:pt x="1611" y="1198"/>
                      <a:pt x="2189" y="944"/>
                      <a:pt x="2609" y="503"/>
                    </a:cubicBezTo>
                    <a:cubicBezTo>
                      <a:pt x="2694" y="411"/>
                      <a:pt x="2769" y="305"/>
                      <a:pt x="2803" y="185"/>
                    </a:cubicBezTo>
                    <a:cubicBezTo>
                      <a:pt x="2845" y="48"/>
                      <a:pt x="2816" y="1"/>
                      <a:pt x="2759"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68;p31">
                <a:extLst>
                  <a:ext uri="{FF2B5EF4-FFF2-40B4-BE49-F238E27FC236}">
                    <a16:creationId xmlns:a16="http://schemas.microsoft.com/office/drawing/2014/main" id="{101DAB0F-5B39-44E6-95A6-E65178F48823}"/>
                  </a:ext>
                </a:extLst>
              </p:cNvPr>
              <p:cNvSpPr/>
              <p:nvPr/>
            </p:nvSpPr>
            <p:spPr>
              <a:xfrm rot="-508928">
                <a:off x="3491294" y="1683643"/>
                <a:ext cx="69330" cy="117124"/>
              </a:xfrm>
              <a:custGeom>
                <a:avLst/>
                <a:gdLst/>
                <a:ahLst/>
                <a:cxnLst/>
                <a:rect l="l" t="t" r="r" b="b"/>
                <a:pathLst>
                  <a:path w="919" h="1451" extrusionOk="0">
                    <a:moveTo>
                      <a:pt x="795" y="1"/>
                    </a:moveTo>
                    <a:cubicBezTo>
                      <a:pt x="762" y="1"/>
                      <a:pt x="685" y="88"/>
                      <a:pt x="548" y="304"/>
                    </a:cubicBezTo>
                    <a:cubicBezTo>
                      <a:pt x="385" y="583"/>
                      <a:pt x="230" y="865"/>
                      <a:pt x="78" y="1147"/>
                    </a:cubicBezTo>
                    <a:cubicBezTo>
                      <a:pt x="39" y="1222"/>
                      <a:pt x="0" y="1300"/>
                      <a:pt x="8" y="1380"/>
                    </a:cubicBezTo>
                    <a:cubicBezTo>
                      <a:pt x="11" y="1398"/>
                      <a:pt x="15" y="1416"/>
                      <a:pt x="29" y="1430"/>
                    </a:cubicBezTo>
                    <a:cubicBezTo>
                      <a:pt x="41" y="1445"/>
                      <a:pt x="57" y="1450"/>
                      <a:pt x="74" y="1450"/>
                    </a:cubicBezTo>
                    <a:cubicBezTo>
                      <a:pt x="107" y="1450"/>
                      <a:pt x="145" y="1429"/>
                      <a:pt x="173" y="1409"/>
                    </a:cubicBezTo>
                    <a:cubicBezTo>
                      <a:pt x="435" y="1202"/>
                      <a:pt x="918" y="1"/>
                      <a:pt x="795"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69;p31">
                <a:extLst>
                  <a:ext uri="{FF2B5EF4-FFF2-40B4-BE49-F238E27FC236}">
                    <a16:creationId xmlns:a16="http://schemas.microsoft.com/office/drawing/2014/main" id="{EE39C7D5-D2FD-457A-8C98-D4E5809F113C}"/>
                  </a:ext>
                </a:extLst>
              </p:cNvPr>
              <p:cNvSpPr/>
              <p:nvPr/>
            </p:nvSpPr>
            <p:spPr>
              <a:xfrm rot="-508928">
                <a:off x="4108258" y="1592804"/>
                <a:ext cx="87360" cy="114379"/>
              </a:xfrm>
              <a:custGeom>
                <a:avLst/>
                <a:gdLst/>
                <a:ahLst/>
                <a:cxnLst/>
                <a:rect l="l" t="t" r="r" b="b"/>
                <a:pathLst>
                  <a:path w="1158" h="1417" extrusionOk="0">
                    <a:moveTo>
                      <a:pt x="126" y="1"/>
                    </a:moveTo>
                    <a:cubicBezTo>
                      <a:pt x="24" y="1"/>
                      <a:pt x="1" y="124"/>
                      <a:pt x="138" y="442"/>
                    </a:cubicBezTo>
                    <a:cubicBezTo>
                      <a:pt x="293" y="725"/>
                      <a:pt x="456" y="1003"/>
                      <a:pt x="629" y="1275"/>
                    </a:cubicBezTo>
                    <a:cubicBezTo>
                      <a:pt x="671" y="1346"/>
                      <a:pt x="721" y="1417"/>
                      <a:pt x="841" y="1417"/>
                    </a:cubicBezTo>
                    <a:cubicBezTo>
                      <a:pt x="865" y="1417"/>
                      <a:pt x="897" y="1413"/>
                      <a:pt x="933" y="1396"/>
                    </a:cubicBezTo>
                    <a:cubicBezTo>
                      <a:pt x="1031" y="1349"/>
                      <a:pt x="1081" y="1247"/>
                      <a:pt x="1091" y="1180"/>
                    </a:cubicBezTo>
                    <a:cubicBezTo>
                      <a:pt x="1157" y="797"/>
                      <a:pt x="386" y="1"/>
                      <a:pt x="126"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70;p31">
                <a:extLst>
                  <a:ext uri="{FF2B5EF4-FFF2-40B4-BE49-F238E27FC236}">
                    <a16:creationId xmlns:a16="http://schemas.microsoft.com/office/drawing/2014/main" id="{04175372-7DD8-45B9-99E6-FE8C1DC3E462}"/>
                  </a:ext>
                </a:extLst>
              </p:cNvPr>
              <p:cNvSpPr/>
              <p:nvPr/>
            </p:nvSpPr>
            <p:spPr>
              <a:xfrm rot="-508928">
                <a:off x="3572910" y="1540414"/>
                <a:ext cx="113990" cy="247082"/>
              </a:xfrm>
              <a:custGeom>
                <a:avLst/>
                <a:gdLst/>
                <a:ahLst/>
                <a:cxnLst/>
                <a:rect l="l" t="t" r="r" b="b"/>
                <a:pathLst>
                  <a:path w="1511" h="3061" extrusionOk="0">
                    <a:moveTo>
                      <a:pt x="1362" y="0"/>
                    </a:moveTo>
                    <a:cubicBezTo>
                      <a:pt x="1332" y="0"/>
                      <a:pt x="1300" y="18"/>
                      <a:pt x="1275" y="49"/>
                    </a:cubicBezTo>
                    <a:cubicBezTo>
                      <a:pt x="1236" y="99"/>
                      <a:pt x="1063" y="388"/>
                      <a:pt x="1045" y="427"/>
                    </a:cubicBezTo>
                    <a:cubicBezTo>
                      <a:pt x="999" y="515"/>
                      <a:pt x="957" y="599"/>
                      <a:pt x="915" y="688"/>
                    </a:cubicBezTo>
                    <a:cubicBezTo>
                      <a:pt x="664" y="1246"/>
                      <a:pt x="414" y="1810"/>
                      <a:pt x="170" y="2372"/>
                    </a:cubicBezTo>
                    <a:cubicBezTo>
                      <a:pt x="110" y="2517"/>
                      <a:pt x="0" y="2714"/>
                      <a:pt x="39" y="2874"/>
                    </a:cubicBezTo>
                    <a:cubicBezTo>
                      <a:pt x="56" y="2953"/>
                      <a:pt x="135" y="3060"/>
                      <a:pt x="245" y="3060"/>
                    </a:cubicBezTo>
                    <a:cubicBezTo>
                      <a:pt x="300" y="3060"/>
                      <a:pt x="362" y="3034"/>
                      <a:pt x="427" y="2965"/>
                    </a:cubicBezTo>
                    <a:cubicBezTo>
                      <a:pt x="626" y="2757"/>
                      <a:pt x="749" y="2319"/>
                      <a:pt x="883" y="1991"/>
                    </a:cubicBezTo>
                    <a:cubicBezTo>
                      <a:pt x="1074" y="1525"/>
                      <a:pt x="1198" y="995"/>
                      <a:pt x="1370" y="522"/>
                    </a:cubicBezTo>
                    <a:cubicBezTo>
                      <a:pt x="1511" y="138"/>
                      <a:pt x="1445" y="0"/>
                      <a:pt x="1362"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71;p31">
                <a:extLst>
                  <a:ext uri="{FF2B5EF4-FFF2-40B4-BE49-F238E27FC236}">
                    <a16:creationId xmlns:a16="http://schemas.microsoft.com/office/drawing/2014/main" id="{8FE6EE69-00DD-4690-B8D2-C28733585C0B}"/>
                  </a:ext>
                </a:extLst>
              </p:cNvPr>
              <p:cNvSpPr/>
              <p:nvPr/>
            </p:nvSpPr>
            <p:spPr>
              <a:xfrm rot="-508928">
                <a:off x="3732140" y="1521789"/>
                <a:ext cx="94300" cy="363721"/>
              </a:xfrm>
              <a:custGeom>
                <a:avLst/>
                <a:gdLst/>
                <a:ahLst/>
                <a:cxnLst/>
                <a:rect l="l" t="t" r="r" b="b"/>
                <a:pathLst>
                  <a:path w="1250" h="4506" extrusionOk="0">
                    <a:moveTo>
                      <a:pt x="777" y="1"/>
                    </a:moveTo>
                    <a:cubicBezTo>
                      <a:pt x="749" y="1"/>
                      <a:pt x="725" y="15"/>
                      <a:pt x="713" y="40"/>
                    </a:cubicBezTo>
                    <a:cubicBezTo>
                      <a:pt x="660" y="146"/>
                      <a:pt x="522" y="750"/>
                      <a:pt x="476" y="1092"/>
                    </a:cubicBezTo>
                    <a:cubicBezTo>
                      <a:pt x="424" y="1470"/>
                      <a:pt x="385" y="1848"/>
                      <a:pt x="360" y="2229"/>
                    </a:cubicBezTo>
                    <a:cubicBezTo>
                      <a:pt x="321" y="2864"/>
                      <a:pt x="0" y="4157"/>
                      <a:pt x="784" y="4489"/>
                    </a:cubicBezTo>
                    <a:cubicBezTo>
                      <a:pt x="812" y="4500"/>
                      <a:pt x="838" y="4505"/>
                      <a:pt x="861" y="4505"/>
                    </a:cubicBezTo>
                    <a:cubicBezTo>
                      <a:pt x="995" y="4505"/>
                      <a:pt x="1052" y="4334"/>
                      <a:pt x="1073" y="4202"/>
                    </a:cubicBezTo>
                    <a:cubicBezTo>
                      <a:pt x="1250" y="2988"/>
                      <a:pt x="1077" y="1799"/>
                      <a:pt x="1030" y="591"/>
                    </a:cubicBezTo>
                    <a:cubicBezTo>
                      <a:pt x="1014" y="152"/>
                      <a:pt x="869" y="1"/>
                      <a:pt x="777"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72;p31">
                <a:extLst>
                  <a:ext uri="{FF2B5EF4-FFF2-40B4-BE49-F238E27FC236}">
                    <a16:creationId xmlns:a16="http://schemas.microsoft.com/office/drawing/2014/main" id="{E0031DB7-985E-4C52-904D-026AB2C0D3E0}"/>
                  </a:ext>
                </a:extLst>
              </p:cNvPr>
              <p:cNvSpPr/>
              <p:nvPr/>
            </p:nvSpPr>
            <p:spPr>
              <a:xfrm rot="-508928">
                <a:off x="3970345" y="1511597"/>
                <a:ext cx="133680" cy="265324"/>
              </a:xfrm>
              <a:custGeom>
                <a:avLst/>
                <a:gdLst/>
                <a:ahLst/>
                <a:cxnLst/>
                <a:rect l="l" t="t" r="r" b="b"/>
                <a:pathLst>
                  <a:path w="1772" h="3287" extrusionOk="0">
                    <a:moveTo>
                      <a:pt x="147" y="1"/>
                    </a:moveTo>
                    <a:cubicBezTo>
                      <a:pt x="1" y="1"/>
                      <a:pt x="45" y="268"/>
                      <a:pt x="56" y="358"/>
                    </a:cubicBezTo>
                    <a:lnTo>
                      <a:pt x="41" y="548"/>
                    </a:lnTo>
                    <a:cubicBezTo>
                      <a:pt x="123" y="1014"/>
                      <a:pt x="299" y="1459"/>
                      <a:pt x="489" y="1886"/>
                    </a:cubicBezTo>
                    <a:cubicBezTo>
                      <a:pt x="688" y="2335"/>
                      <a:pt x="867" y="2893"/>
                      <a:pt x="1273" y="3196"/>
                    </a:cubicBezTo>
                    <a:cubicBezTo>
                      <a:pt x="1336" y="3243"/>
                      <a:pt x="1435" y="3287"/>
                      <a:pt x="1525" y="3287"/>
                    </a:cubicBezTo>
                    <a:cubicBezTo>
                      <a:pt x="1563" y="3287"/>
                      <a:pt x="1599" y="3279"/>
                      <a:pt x="1630" y="3260"/>
                    </a:cubicBezTo>
                    <a:cubicBezTo>
                      <a:pt x="1771" y="3175"/>
                      <a:pt x="1711" y="2939"/>
                      <a:pt x="1683" y="2808"/>
                    </a:cubicBezTo>
                    <a:cubicBezTo>
                      <a:pt x="1599" y="2409"/>
                      <a:pt x="1394" y="2049"/>
                      <a:pt x="1221" y="1682"/>
                    </a:cubicBezTo>
                    <a:cubicBezTo>
                      <a:pt x="1016" y="1244"/>
                      <a:pt x="794" y="810"/>
                      <a:pt x="525" y="411"/>
                    </a:cubicBezTo>
                    <a:cubicBezTo>
                      <a:pt x="458" y="312"/>
                      <a:pt x="295" y="12"/>
                      <a:pt x="155" y="1"/>
                    </a:cubicBezTo>
                    <a:cubicBezTo>
                      <a:pt x="152" y="1"/>
                      <a:pt x="149" y="1"/>
                      <a:pt x="147"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73;p31">
                <a:extLst>
                  <a:ext uri="{FF2B5EF4-FFF2-40B4-BE49-F238E27FC236}">
                    <a16:creationId xmlns:a16="http://schemas.microsoft.com/office/drawing/2014/main" id="{CEA03525-C433-409B-AA80-6063C2958583}"/>
                  </a:ext>
                </a:extLst>
              </p:cNvPr>
              <p:cNvSpPr/>
              <p:nvPr/>
            </p:nvSpPr>
            <p:spPr>
              <a:xfrm rot="-508928">
                <a:off x="4148309" y="1389834"/>
                <a:ext cx="215759" cy="205350"/>
              </a:xfrm>
              <a:custGeom>
                <a:avLst/>
                <a:gdLst/>
                <a:ahLst/>
                <a:cxnLst/>
                <a:rect l="l" t="t" r="r" b="b"/>
                <a:pathLst>
                  <a:path w="2860" h="2544" extrusionOk="0">
                    <a:moveTo>
                      <a:pt x="198" y="0"/>
                    </a:moveTo>
                    <a:cubicBezTo>
                      <a:pt x="180" y="0"/>
                      <a:pt x="162" y="3"/>
                      <a:pt x="145" y="9"/>
                    </a:cubicBezTo>
                    <a:cubicBezTo>
                      <a:pt x="0" y="59"/>
                      <a:pt x="148" y="292"/>
                      <a:pt x="191" y="376"/>
                    </a:cubicBezTo>
                    <a:lnTo>
                      <a:pt x="254" y="556"/>
                    </a:lnTo>
                    <a:cubicBezTo>
                      <a:pt x="505" y="955"/>
                      <a:pt x="840" y="1297"/>
                      <a:pt x="1183" y="1623"/>
                    </a:cubicBezTo>
                    <a:cubicBezTo>
                      <a:pt x="1535" y="1957"/>
                      <a:pt x="1917" y="2402"/>
                      <a:pt x="2407" y="2529"/>
                    </a:cubicBezTo>
                    <a:cubicBezTo>
                      <a:pt x="2440" y="2538"/>
                      <a:pt x="2479" y="2543"/>
                      <a:pt x="2519" y="2543"/>
                    </a:cubicBezTo>
                    <a:cubicBezTo>
                      <a:pt x="2612" y="2543"/>
                      <a:pt x="2712" y="2517"/>
                      <a:pt x="2761" y="2449"/>
                    </a:cubicBezTo>
                    <a:cubicBezTo>
                      <a:pt x="2860" y="2318"/>
                      <a:pt x="2711" y="2124"/>
                      <a:pt x="2637" y="2014"/>
                    </a:cubicBezTo>
                    <a:cubicBezTo>
                      <a:pt x="2404" y="1679"/>
                      <a:pt x="1899" y="1481"/>
                      <a:pt x="1599" y="1206"/>
                    </a:cubicBezTo>
                    <a:cubicBezTo>
                      <a:pt x="1232" y="874"/>
                      <a:pt x="942" y="437"/>
                      <a:pt x="522" y="157"/>
                    </a:cubicBezTo>
                    <a:cubicBezTo>
                      <a:pt x="440" y="102"/>
                      <a:pt x="311" y="0"/>
                      <a:pt x="198"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74;p31">
                <a:extLst>
                  <a:ext uri="{FF2B5EF4-FFF2-40B4-BE49-F238E27FC236}">
                    <a16:creationId xmlns:a16="http://schemas.microsoft.com/office/drawing/2014/main" id="{2BE66A2E-F8AA-4C0A-A8E9-1E0BA0637E6D}"/>
                  </a:ext>
                </a:extLst>
              </p:cNvPr>
              <p:cNvSpPr/>
              <p:nvPr/>
            </p:nvSpPr>
            <p:spPr>
              <a:xfrm rot="-508928">
                <a:off x="3306616" y="1230458"/>
                <a:ext cx="762549" cy="222381"/>
              </a:xfrm>
              <a:custGeom>
                <a:avLst/>
                <a:gdLst/>
                <a:ahLst/>
                <a:cxnLst/>
                <a:rect l="l" t="t" r="r" b="b"/>
                <a:pathLst>
                  <a:path w="10108" h="2755" extrusionOk="0">
                    <a:moveTo>
                      <a:pt x="2842" y="1"/>
                    </a:moveTo>
                    <a:cubicBezTo>
                      <a:pt x="2260" y="1"/>
                      <a:pt x="1673" y="81"/>
                      <a:pt x="1117" y="206"/>
                    </a:cubicBezTo>
                    <a:cubicBezTo>
                      <a:pt x="756" y="290"/>
                      <a:pt x="428" y="414"/>
                      <a:pt x="1" y="608"/>
                    </a:cubicBezTo>
                    <a:cubicBezTo>
                      <a:pt x="4" y="640"/>
                      <a:pt x="208" y="785"/>
                      <a:pt x="411" y="785"/>
                    </a:cubicBezTo>
                    <a:cubicBezTo>
                      <a:pt x="413" y="785"/>
                      <a:pt x="415" y="785"/>
                      <a:pt x="418" y="785"/>
                    </a:cubicBezTo>
                    <a:cubicBezTo>
                      <a:pt x="723" y="781"/>
                      <a:pt x="914" y="750"/>
                      <a:pt x="1099" y="750"/>
                    </a:cubicBezTo>
                    <a:cubicBezTo>
                      <a:pt x="1293" y="750"/>
                      <a:pt x="1481" y="785"/>
                      <a:pt x="1787" y="922"/>
                    </a:cubicBezTo>
                    <a:cubicBezTo>
                      <a:pt x="2193" y="1103"/>
                      <a:pt x="2303" y="1555"/>
                      <a:pt x="2476" y="1675"/>
                    </a:cubicBezTo>
                    <a:cubicBezTo>
                      <a:pt x="2793" y="1893"/>
                      <a:pt x="3121" y="2112"/>
                      <a:pt x="3503" y="2172"/>
                    </a:cubicBezTo>
                    <a:cubicBezTo>
                      <a:pt x="3676" y="2201"/>
                      <a:pt x="3856" y="2193"/>
                      <a:pt x="4025" y="2232"/>
                    </a:cubicBezTo>
                    <a:cubicBezTo>
                      <a:pt x="4357" y="2310"/>
                      <a:pt x="4622" y="2553"/>
                      <a:pt x="4940" y="2670"/>
                    </a:cubicBezTo>
                    <a:cubicBezTo>
                      <a:pt x="5101" y="2730"/>
                      <a:pt x="5268" y="2754"/>
                      <a:pt x="5437" y="2754"/>
                    </a:cubicBezTo>
                    <a:cubicBezTo>
                      <a:pt x="5861" y="2754"/>
                      <a:pt x="6297" y="2599"/>
                      <a:pt x="6701" y="2448"/>
                    </a:cubicBezTo>
                    <a:cubicBezTo>
                      <a:pt x="6779" y="2416"/>
                      <a:pt x="6857" y="2387"/>
                      <a:pt x="6934" y="2381"/>
                    </a:cubicBezTo>
                    <a:cubicBezTo>
                      <a:pt x="6950" y="2379"/>
                      <a:pt x="6966" y="2379"/>
                      <a:pt x="6982" y="2379"/>
                    </a:cubicBezTo>
                    <a:cubicBezTo>
                      <a:pt x="7053" y="2379"/>
                      <a:pt x="7123" y="2391"/>
                      <a:pt x="7192" y="2405"/>
                    </a:cubicBezTo>
                    <a:cubicBezTo>
                      <a:pt x="7362" y="2437"/>
                      <a:pt x="7531" y="2469"/>
                      <a:pt x="7704" y="2501"/>
                    </a:cubicBezTo>
                    <a:cubicBezTo>
                      <a:pt x="7794" y="2518"/>
                      <a:pt x="7890" y="2536"/>
                      <a:pt x="7984" y="2536"/>
                    </a:cubicBezTo>
                    <a:cubicBezTo>
                      <a:pt x="8058" y="2536"/>
                      <a:pt x="8131" y="2525"/>
                      <a:pt x="8198" y="2493"/>
                    </a:cubicBezTo>
                    <a:cubicBezTo>
                      <a:pt x="8400" y="2402"/>
                      <a:pt x="8495" y="2169"/>
                      <a:pt x="8540" y="1954"/>
                    </a:cubicBezTo>
                    <a:cubicBezTo>
                      <a:pt x="8590" y="1738"/>
                      <a:pt x="8618" y="1502"/>
                      <a:pt x="8760" y="1333"/>
                    </a:cubicBezTo>
                    <a:cubicBezTo>
                      <a:pt x="8933" y="1121"/>
                      <a:pt x="9233" y="1061"/>
                      <a:pt x="9508" y="1061"/>
                    </a:cubicBezTo>
                    <a:cubicBezTo>
                      <a:pt x="9685" y="1061"/>
                      <a:pt x="9862" y="1080"/>
                      <a:pt x="10036" y="1080"/>
                    </a:cubicBezTo>
                    <a:cubicBezTo>
                      <a:pt x="10060" y="1080"/>
                      <a:pt x="10084" y="1079"/>
                      <a:pt x="10108" y="1078"/>
                    </a:cubicBezTo>
                    <a:cubicBezTo>
                      <a:pt x="9928" y="994"/>
                      <a:pt x="9741" y="916"/>
                      <a:pt x="9550" y="852"/>
                    </a:cubicBezTo>
                    <a:cubicBezTo>
                      <a:pt x="8915" y="633"/>
                      <a:pt x="8243" y="523"/>
                      <a:pt x="7572" y="523"/>
                    </a:cubicBezTo>
                    <a:cubicBezTo>
                      <a:pt x="6912" y="523"/>
                      <a:pt x="6251" y="629"/>
                      <a:pt x="5625" y="841"/>
                    </a:cubicBezTo>
                    <a:lnTo>
                      <a:pt x="5314" y="661"/>
                    </a:lnTo>
                    <a:cubicBezTo>
                      <a:pt x="4584" y="182"/>
                      <a:pt x="3719" y="1"/>
                      <a:pt x="2842"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75;p31">
                <a:extLst>
                  <a:ext uri="{FF2B5EF4-FFF2-40B4-BE49-F238E27FC236}">
                    <a16:creationId xmlns:a16="http://schemas.microsoft.com/office/drawing/2014/main" id="{17DD3E18-6C30-4E50-91B0-96E44D9A2B8B}"/>
                  </a:ext>
                </a:extLst>
              </p:cNvPr>
              <p:cNvSpPr/>
              <p:nvPr/>
            </p:nvSpPr>
            <p:spPr>
              <a:xfrm rot="-508928">
                <a:off x="3078848" y="1531391"/>
                <a:ext cx="37343" cy="12915"/>
              </a:xfrm>
              <a:custGeom>
                <a:avLst/>
                <a:gdLst/>
                <a:ahLst/>
                <a:cxnLst/>
                <a:rect l="l" t="t" r="r" b="b"/>
                <a:pathLst>
                  <a:path w="495" h="160" extrusionOk="0">
                    <a:moveTo>
                      <a:pt x="117" y="0"/>
                    </a:moveTo>
                    <a:cubicBezTo>
                      <a:pt x="102" y="0"/>
                      <a:pt x="87" y="1"/>
                      <a:pt x="71" y="2"/>
                    </a:cubicBezTo>
                    <a:cubicBezTo>
                      <a:pt x="1" y="5"/>
                      <a:pt x="1" y="100"/>
                      <a:pt x="64" y="121"/>
                    </a:cubicBezTo>
                    <a:cubicBezTo>
                      <a:pt x="138" y="142"/>
                      <a:pt x="216" y="153"/>
                      <a:pt x="294" y="157"/>
                    </a:cubicBezTo>
                    <a:cubicBezTo>
                      <a:pt x="316" y="158"/>
                      <a:pt x="339" y="160"/>
                      <a:pt x="361" y="160"/>
                    </a:cubicBezTo>
                    <a:cubicBezTo>
                      <a:pt x="404" y="160"/>
                      <a:pt x="445" y="153"/>
                      <a:pt x="477" y="118"/>
                    </a:cubicBezTo>
                    <a:cubicBezTo>
                      <a:pt x="495" y="100"/>
                      <a:pt x="491" y="72"/>
                      <a:pt x="474" y="54"/>
                    </a:cubicBezTo>
                    <a:cubicBezTo>
                      <a:pt x="428" y="5"/>
                      <a:pt x="350" y="12"/>
                      <a:pt x="286" y="8"/>
                    </a:cubicBezTo>
                    <a:cubicBezTo>
                      <a:pt x="231" y="6"/>
                      <a:pt x="175" y="0"/>
                      <a:pt x="117"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76;p31">
                <a:extLst>
                  <a:ext uri="{FF2B5EF4-FFF2-40B4-BE49-F238E27FC236}">
                    <a16:creationId xmlns:a16="http://schemas.microsoft.com/office/drawing/2014/main" id="{CC4A3777-33D7-44C0-9186-3DBD60925CF4}"/>
                  </a:ext>
                </a:extLst>
              </p:cNvPr>
              <p:cNvSpPr/>
              <p:nvPr/>
            </p:nvSpPr>
            <p:spPr>
              <a:xfrm rot="-508928">
                <a:off x="3139366" y="1525440"/>
                <a:ext cx="19916" cy="9121"/>
              </a:xfrm>
              <a:custGeom>
                <a:avLst/>
                <a:gdLst/>
                <a:ahLst/>
                <a:cxnLst/>
                <a:rect l="l" t="t" r="r" b="b"/>
                <a:pathLst>
                  <a:path w="264" h="113" extrusionOk="0">
                    <a:moveTo>
                      <a:pt x="178" y="1"/>
                    </a:moveTo>
                    <a:cubicBezTo>
                      <a:pt x="134" y="1"/>
                      <a:pt x="90" y="13"/>
                      <a:pt x="48" y="29"/>
                    </a:cubicBezTo>
                    <a:cubicBezTo>
                      <a:pt x="1" y="45"/>
                      <a:pt x="19" y="113"/>
                      <a:pt x="62" y="113"/>
                    </a:cubicBezTo>
                    <a:cubicBezTo>
                      <a:pt x="67" y="113"/>
                      <a:pt x="72" y="112"/>
                      <a:pt x="77" y="110"/>
                    </a:cubicBezTo>
                    <a:cubicBezTo>
                      <a:pt x="133" y="92"/>
                      <a:pt x="193" y="81"/>
                      <a:pt x="246" y="53"/>
                    </a:cubicBezTo>
                    <a:cubicBezTo>
                      <a:pt x="263" y="47"/>
                      <a:pt x="263" y="18"/>
                      <a:pt x="246" y="11"/>
                    </a:cubicBezTo>
                    <a:cubicBezTo>
                      <a:pt x="223" y="4"/>
                      <a:pt x="201" y="1"/>
                      <a:pt x="178"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77;p31">
                <a:extLst>
                  <a:ext uri="{FF2B5EF4-FFF2-40B4-BE49-F238E27FC236}">
                    <a16:creationId xmlns:a16="http://schemas.microsoft.com/office/drawing/2014/main" id="{2E1031A5-F942-4AFB-866D-19360FDE0280}"/>
                  </a:ext>
                </a:extLst>
              </p:cNvPr>
              <p:cNvSpPr/>
              <p:nvPr/>
            </p:nvSpPr>
            <p:spPr>
              <a:xfrm rot="-508928">
                <a:off x="3176609" y="1513347"/>
                <a:ext cx="19916" cy="7103"/>
              </a:xfrm>
              <a:custGeom>
                <a:avLst/>
                <a:gdLst/>
                <a:ahLst/>
                <a:cxnLst/>
                <a:rect l="l" t="t" r="r" b="b"/>
                <a:pathLst>
                  <a:path w="264" h="88" extrusionOk="0">
                    <a:moveTo>
                      <a:pt x="133" y="0"/>
                    </a:moveTo>
                    <a:cubicBezTo>
                      <a:pt x="107" y="0"/>
                      <a:pt x="81" y="2"/>
                      <a:pt x="52" y="3"/>
                    </a:cubicBezTo>
                    <a:cubicBezTo>
                      <a:pt x="1" y="6"/>
                      <a:pt x="2" y="88"/>
                      <a:pt x="53" y="88"/>
                    </a:cubicBezTo>
                    <a:cubicBezTo>
                      <a:pt x="55" y="88"/>
                      <a:pt x="57" y="88"/>
                      <a:pt x="59" y="88"/>
                    </a:cubicBezTo>
                    <a:cubicBezTo>
                      <a:pt x="129" y="84"/>
                      <a:pt x="183" y="81"/>
                      <a:pt x="246" y="49"/>
                    </a:cubicBezTo>
                    <a:cubicBezTo>
                      <a:pt x="264" y="42"/>
                      <a:pt x="264" y="17"/>
                      <a:pt x="246" y="13"/>
                    </a:cubicBezTo>
                    <a:cubicBezTo>
                      <a:pt x="207" y="3"/>
                      <a:pt x="171" y="0"/>
                      <a:pt x="133"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78;p31">
                <a:extLst>
                  <a:ext uri="{FF2B5EF4-FFF2-40B4-BE49-F238E27FC236}">
                    <a16:creationId xmlns:a16="http://schemas.microsoft.com/office/drawing/2014/main" id="{E18C323E-2768-4BE8-9D72-1225CDF517D7}"/>
                  </a:ext>
                </a:extLst>
              </p:cNvPr>
              <p:cNvSpPr/>
              <p:nvPr/>
            </p:nvSpPr>
            <p:spPr>
              <a:xfrm rot="-508928">
                <a:off x="3131851" y="1557074"/>
                <a:ext cx="31987" cy="8718"/>
              </a:xfrm>
              <a:custGeom>
                <a:avLst/>
                <a:gdLst/>
                <a:ahLst/>
                <a:cxnLst/>
                <a:rect l="l" t="t" r="r" b="b"/>
                <a:pathLst>
                  <a:path w="424" h="108" extrusionOk="0">
                    <a:moveTo>
                      <a:pt x="284" y="1"/>
                    </a:moveTo>
                    <a:cubicBezTo>
                      <a:pt x="208" y="1"/>
                      <a:pt x="133" y="8"/>
                      <a:pt x="56" y="11"/>
                    </a:cubicBezTo>
                    <a:cubicBezTo>
                      <a:pt x="7" y="11"/>
                      <a:pt x="0" y="95"/>
                      <a:pt x="53" y="99"/>
                    </a:cubicBezTo>
                    <a:cubicBezTo>
                      <a:pt x="98" y="104"/>
                      <a:pt x="141" y="108"/>
                      <a:pt x="184" y="108"/>
                    </a:cubicBezTo>
                    <a:cubicBezTo>
                      <a:pt x="259" y="108"/>
                      <a:pt x="331" y="96"/>
                      <a:pt x="403" y="61"/>
                    </a:cubicBezTo>
                    <a:cubicBezTo>
                      <a:pt x="424" y="50"/>
                      <a:pt x="416" y="11"/>
                      <a:pt x="392" y="7"/>
                    </a:cubicBezTo>
                    <a:cubicBezTo>
                      <a:pt x="356" y="3"/>
                      <a:pt x="320" y="1"/>
                      <a:pt x="284"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79;p31">
                <a:extLst>
                  <a:ext uri="{FF2B5EF4-FFF2-40B4-BE49-F238E27FC236}">
                    <a16:creationId xmlns:a16="http://schemas.microsoft.com/office/drawing/2014/main" id="{943C70F9-7575-4419-A98A-E5486AC3EA6C}"/>
                  </a:ext>
                </a:extLst>
              </p:cNvPr>
              <p:cNvSpPr/>
              <p:nvPr/>
            </p:nvSpPr>
            <p:spPr>
              <a:xfrm rot="-508928">
                <a:off x="3114091" y="1472448"/>
                <a:ext cx="11542" cy="4924"/>
              </a:xfrm>
              <a:custGeom>
                <a:avLst/>
                <a:gdLst/>
                <a:ahLst/>
                <a:cxnLst/>
                <a:rect l="l" t="t" r="r" b="b"/>
                <a:pathLst>
                  <a:path w="153" h="61" extrusionOk="0">
                    <a:moveTo>
                      <a:pt x="76" y="0"/>
                    </a:moveTo>
                    <a:cubicBezTo>
                      <a:pt x="65" y="0"/>
                      <a:pt x="53" y="1"/>
                      <a:pt x="40" y="1"/>
                    </a:cubicBezTo>
                    <a:cubicBezTo>
                      <a:pt x="1" y="1"/>
                      <a:pt x="4" y="61"/>
                      <a:pt x="43" y="61"/>
                    </a:cubicBezTo>
                    <a:cubicBezTo>
                      <a:pt x="78" y="57"/>
                      <a:pt x="103" y="57"/>
                      <a:pt x="135" y="47"/>
                    </a:cubicBezTo>
                    <a:cubicBezTo>
                      <a:pt x="152" y="40"/>
                      <a:pt x="149" y="12"/>
                      <a:pt x="131" y="8"/>
                    </a:cubicBezTo>
                    <a:cubicBezTo>
                      <a:pt x="111" y="1"/>
                      <a:pt x="94" y="0"/>
                      <a:pt x="76"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80;p31">
                <a:extLst>
                  <a:ext uri="{FF2B5EF4-FFF2-40B4-BE49-F238E27FC236}">
                    <a16:creationId xmlns:a16="http://schemas.microsoft.com/office/drawing/2014/main" id="{1BE93313-EFDD-4A51-9E3E-BCF2DE7B5183}"/>
                  </a:ext>
                </a:extLst>
              </p:cNvPr>
              <p:cNvSpPr/>
              <p:nvPr/>
            </p:nvSpPr>
            <p:spPr>
              <a:xfrm rot="-508928">
                <a:off x="3390942" y="1431495"/>
                <a:ext cx="41115" cy="21633"/>
              </a:xfrm>
              <a:custGeom>
                <a:avLst/>
                <a:gdLst/>
                <a:ahLst/>
                <a:cxnLst/>
                <a:rect l="l" t="t" r="r" b="b"/>
                <a:pathLst>
                  <a:path w="545" h="268" extrusionOk="0">
                    <a:moveTo>
                      <a:pt x="463" y="0"/>
                    </a:moveTo>
                    <a:cubicBezTo>
                      <a:pt x="458" y="0"/>
                      <a:pt x="453" y="1"/>
                      <a:pt x="447" y="3"/>
                    </a:cubicBezTo>
                    <a:cubicBezTo>
                      <a:pt x="292" y="52"/>
                      <a:pt x="154" y="109"/>
                      <a:pt x="24" y="208"/>
                    </a:cubicBezTo>
                    <a:cubicBezTo>
                      <a:pt x="0" y="224"/>
                      <a:pt x="9" y="267"/>
                      <a:pt x="38" y="267"/>
                    </a:cubicBezTo>
                    <a:cubicBezTo>
                      <a:pt x="39" y="267"/>
                      <a:pt x="40" y="267"/>
                      <a:pt x="41" y="267"/>
                    </a:cubicBezTo>
                    <a:cubicBezTo>
                      <a:pt x="208" y="239"/>
                      <a:pt x="349" y="179"/>
                      <a:pt x="493" y="98"/>
                    </a:cubicBezTo>
                    <a:cubicBezTo>
                      <a:pt x="545" y="72"/>
                      <a:pt x="512" y="0"/>
                      <a:pt x="463"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81;p31">
                <a:extLst>
                  <a:ext uri="{FF2B5EF4-FFF2-40B4-BE49-F238E27FC236}">
                    <a16:creationId xmlns:a16="http://schemas.microsoft.com/office/drawing/2014/main" id="{F454B416-38E7-4826-98E8-AC77B3EE1460}"/>
                  </a:ext>
                </a:extLst>
              </p:cNvPr>
              <p:cNvSpPr/>
              <p:nvPr/>
            </p:nvSpPr>
            <p:spPr>
              <a:xfrm rot="-508928">
                <a:off x="3291365" y="1525583"/>
                <a:ext cx="43227" cy="22036"/>
              </a:xfrm>
              <a:custGeom>
                <a:avLst/>
                <a:gdLst/>
                <a:ahLst/>
                <a:cxnLst/>
                <a:rect l="l" t="t" r="r" b="b"/>
                <a:pathLst>
                  <a:path w="573" h="273" extrusionOk="0">
                    <a:moveTo>
                      <a:pt x="515" y="0"/>
                    </a:moveTo>
                    <a:cubicBezTo>
                      <a:pt x="446" y="0"/>
                      <a:pt x="370" y="58"/>
                      <a:pt x="311" y="82"/>
                    </a:cubicBezTo>
                    <a:cubicBezTo>
                      <a:pt x="219" y="120"/>
                      <a:pt x="128" y="156"/>
                      <a:pt x="40" y="202"/>
                    </a:cubicBezTo>
                    <a:cubicBezTo>
                      <a:pt x="1" y="219"/>
                      <a:pt x="29" y="273"/>
                      <a:pt x="64" y="273"/>
                    </a:cubicBezTo>
                    <a:cubicBezTo>
                      <a:pt x="167" y="273"/>
                      <a:pt x="268" y="244"/>
                      <a:pt x="364" y="202"/>
                    </a:cubicBezTo>
                    <a:cubicBezTo>
                      <a:pt x="431" y="170"/>
                      <a:pt x="562" y="128"/>
                      <a:pt x="573" y="47"/>
                    </a:cubicBezTo>
                    <a:cubicBezTo>
                      <a:pt x="573" y="32"/>
                      <a:pt x="569" y="11"/>
                      <a:pt x="555" y="8"/>
                    </a:cubicBezTo>
                    <a:cubicBezTo>
                      <a:pt x="542" y="2"/>
                      <a:pt x="529" y="0"/>
                      <a:pt x="515"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82;p31">
                <a:extLst>
                  <a:ext uri="{FF2B5EF4-FFF2-40B4-BE49-F238E27FC236}">
                    <a16:creationId xmlns:a16="http://schemas.microsoft.com/office/drawing/2014/main" id="{91BA7E8C-085B-443C-9F92-D40BB421F695}"/>
                  </a:ext>
                </a:extLst>
              </p:cNvPr>
              <p:cNvSpPr/>
              <p:nvPr/>
            </p:nvSpPr>
            <p:spPr>
              <a:xfrm rot="-508928">
                <a:off x="3350235" y="1505518"/>
                <a:ext cx="21123" cy="14287"/>
              </a:xfrm>
              <a:custGeom>
                <a:avLst/>
                <a:gdLst/>
                <a:ahLst/>
                <a:cxnLst/>
                <a:rect l="l" t="t" r="r" b="b"/>
                <a:pathLst>
                  <a:path w="280" h="177" extrusionOk="0">
                    <a:moveTo>
                      <a:pt x="209" y="1"/>
                    </a:moveTo>
                    <a:cubicBezTo>
                      <a:pt x="200" y="1"/>
                      <a:pt x="192" y="3"/>
                      <a:pt x="184" y="7"/>
                    </a:cubicBezTo>
                    <a:cubicBezTo>
                      <a:pt x="127" y="35"/>
                      <a:pt x="74" y="74"/>
                      <a:pt x="24" y="116"/>
                    </a:cubicBezTo>
                    <a:cubicBezTo>
                      <a:pt x="1" y="137"/>
                      <a:pt x="23" y="177"/>
                      <a:pt x="50" y="177"/>
                    </a:cubicBezTo>
                    <a:cubicBezTo>
                      <a:pt x="51" y="177"/>
                      <a:pt x="52" y="177"/>
                      <a:pt x="53" y="177"/>
                    </a:cubicBezTo>
                    <a:cubicBezTo>
                      <a:pt x="127" y="169"/>
                      <a:pt x="194" y="138"/>
                      <a:pt x="247" y="81"/>
                    </a:cubicBezTo>
                    <a:cubicBezTo>
                      <a:pt x="279" y="43"/>
                      <a:pt x="247" y="1"/>
                      <a:pt x="209"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83;p31">
                <a:extLst>
                  <a:ext uri="{FF2B5EF4-FFF2-40B4-BE49-F238E27FC236}">
                    <a16:creationId xmlns:a16="http://schemas.microsoft.com/office/drawing/2014/main" id="{4B8D0432-862C-4DF8-B4D4-19263728B63B}"/>
                  </a:ext>
                </a:extLst>
              </p:cNvPr>
              <p:cNvSpPr/>
              <p:nvPr/>
            </p:nvSpPr>
            <p:spPr>
              <a:xfrm rot="-508928">
                <a:off x="3272838" y="1552182"/>
                <a:ext cx="58617" cy="24700"/>
              </a:xfrm>
              <a:custGeom>
                <a:avLst/>
                <a:gdLst/>
                <a:ahLst/>
                <a:cxnLst/>
                <a:rect l="l" t="t" r="r" b="b"/>
                <a:pathLst>
                  <a:path w="777" h="306" extrusionOk="0">
                    <a:moveTo>
                      <a:pt x="712" y="0"/>
                    </a:moveTo>
                    <a:cubicBezTo>
                      <a:pt x="709" y="0"/>
                      <a:pt x="706" y="1"/>
                      <a:pt x="702" y="1"/>
                    </a:cubicBezTo>
                    <a:cubicBezTo>
                      <a:pt x="472" y="62"/>
                      <a:pt x="222" y="136"/>
                      <a:pt x="21" y="263"/>
                    </a:cubicBezTo>
                    <a:cubicBezTo>
                      <a:pt x="1" y="273"/>
                      <a:pt x="9" y="306"/>
                      <a:pt x="32" y="306"/>
                    </a:cubicBezTo>
                    <a:cubicBezTo>
                      <a:pt x="33" y="306"/>
                      <a:pt x="34" y="306"/>
                      <a:pt x="35" y="306"/>
                    </a:cubicBezTo>
                    <a:cubicBezTo>
                      <a:pt x="272" y="277"/>
                      <a:pt x="511" y="182"/>
                      <a:pt x="730" y="83"/>
                    </a:cubicBezTo>
                    <a:cubicBezTo>
                      <a:pt x="777" y="63"/>
                      <a:pt x="758" y="0"/>
                      <a:pt x="712"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4;p31">
                <a:extLst>
                  <a:ext uri="{FF2B5EF4-FFF2-40B4-BE49-F238E27FC236}">
                    <a16:creationId xmlns:a16="http://schemas.microsoft.com/office/drawing/2014/main" id="{CDC4358C-96F6-4AB9-B5EB-EC2AE4210395}"/>
                  </a:ext>
                </a:extLst>
              </p:cNvPr>
              <p:cNvSpPr/>
              <p:nvPr/>
            </p:nvSpPr>
            <p:spPr>
              <a:xfrm rot="-508928">
                <a:off x="3245487" y="1601557"/>
                <a:ext cx="27158" cy="15256"/>
              </a:xfrm>
              <a:custGeom>
                <a:avLst/>
                <a:gdLst/>
                <a:ahLst/>
                <a:cxnLst/>
                <a:rect l="l" t="t" r="r" b="b"/>
                <a:pathLst>
                  <a:path w="360" h="189" extrusionOk="0">
                    <a:moveTo>
                      <a:pt x="263" y="0"/>
                    </a:moveTo>
                    <a:cubicBezTo>
                      <a:pt x="166" y="0"/>
                      <a:pt x="61" y="51"/>
                      <a:pt x="17" y="135"/>
                    </a:cubicBezTo>
                    <a:cubicBezTo>
                      <a:pt x="1" y="161"/>
                      <a:pt x="26" y="189"/>
                      <a:pt x="51" y="189"/>
                    </a:cubicBezTo>
                    <a:cubicBezTo>
                      <a:pt x="54" y="189"/>
                      <a:pt x="56" y="189"/>
                      <a:pt x="59" y="188"/>
                    </a:cubicBezTo>
                    <a:cubicBezTo>
                      <a:pt x="109" y="173"/>
                      <a:pt x="147" y="149"/>
                      <a:pt x="194" y="131"/>
                    </a:cubicBezTo>
                    <a:cubicBezTo>
                      <a:pt x="236" y="110"/>
                      <a:pt x="285" y="100"/>
                      <a:pt x="328" y="79"/>
                    </a:cubicBezTo>
                    <a:cubicBezTo>
                      <a:pt x="359" y="64"/>
                      <a:pt x="359" y="18"/>
                      <a:pt x="324" y="7"/>
                    </a:cubicBezTo>
                    <a:cubicBezTo>
                      <a:pt x="305" y="2"/>
                      <a:pt x="284" y="0"/>
                      <a:pt x="263"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85;p31">
                <a:extLst>
                  <a:ext uri="{FF2B5EF4-FFF2-40B4-BE49-F238E27FC236}">
                    <a16:creationId xmlns:a16="http://schemas.microsoft.com/office/drawing/2014/main" id="{F5DD221E-327D-469D-9D0B-E647AD0D08CF}"/>
                  </a:ext>
                </a:extLst>
              </p:cNvPr>
              <p:cNvSpPr/>
              <p:nvPr/>
            </p:nvSpPr>
            <p:spPr>
              <a:xfrm rot="-508928">
                <a:off x="3306584" y="1613317"/>
                <a:ext cx="26404" cy="16790"/>
              </a:xfrm>
              <a:custGeom>
                <a:avLst/>
                <a:gdLst/>
                <a:ahLst/>
                <a:cxnLst/>
                <a:rect l="l" t="t" r="r" b="b"/>
                <a:pathLst>
                  <a:path w="350" h="208" extrusionOk="0">
                    <a:moveTo>
                      <a:pt x="291" y="0"/>
                    </a:moveTo>
                    <a:cubicBezTo>
                      <a:pt x="286" y="0"/>
                      <a:pt x="281" y="1"/>
                      <a:pt x="276" y="3"/>
                    </a:cubicBezTo>
                    <a:cubicBezTo>
                      <a:pt x="196" y="39"/>
                      <a:pt x="47" y="78"/>
                      <a:pt x="8" y="166"/>
                    </a:cubicBezTo>
                    <a:cubicBezTo>
                      <a:pt x="1" y="180"/>
                      <a:pt x="12" y="201"/>
                      <a:pt x="29" y="205"/>
                    </a:cubicBezTo>
                    <a:cubicBezTo>
                      <a:pt x="37" y="206"/>
                      <a:pt x="45" y="207"/>
                      <a:pt x="53" y="207"/>
                    </a:cubicBezTo>
                    <a:cubicBezTo>
                      <a:pt x="140" y="207"/>
                      <a:pt x="244" y="123"/>
                      <a:pt x="315" y="81"/>
                    </a:cubicBezTo>
                    <a:cubicBezTo>
                      <a:pt x="350" y="59"/>
                      <a:pt x="329" y="0"/>
                      <a:pt x="291"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86;p31">
                <a:extLst>
                  <a:ext uri="{FF2B5EF4-FFF2-40B4-BE49-F238E27FC236}">
                    <a16:creationId xmlns:a16="http://schemas.microsoft.com/office/drawing/2014/main" id="{4E6541C4-2B7D-499E-B181-E6FF66AF0D45}"/>
                  </a:ext>
                </a:extLst>
              </p:cNvPr>
              <p:cNvSpPr/>
              <p:nvPr/>
            </p:nvSpPr>
            <p:spPr>
              <a:xfrm rot="-508928">
                <a:off x="3403793" y="1526961"/>
                <a:ext cx="39229" cy="32691"/>
              </a:xfrm>
              <a:custGeom>
                <a:avLst/>
                <a:gdLst/>
                <a:ahLst/>
                <a:cxnLst/>
                <a:rect l="l" t="t" r="r" b="b"/>
                <a:pathLst>
                  <a:path w="520" h="405" extrusionOk="0">
                    <a:moveTo>
                      <a:pt x="438" y="1"/>
                    </a:moveTo>
                    <a:cubicBezTo>
                      <a:pt x="424" y="1"/>
                      <a:pt x="410" y="6"/>
                      <a:pt x="398" y="19"/>
                    </a:cubicBezTo>
                    <a:cubicBezTo>
                      <a:pt x="277" y="139"/>
                      <a:pt x="140" y="241"/>
                      <a:pt x="16" y="361"/>
                    </a:cubicBezTo>
                    <a:cubicBezTo>
                      <a:pt x="0" y="378"/>
                      <a:pt x="16" y="405"/>
                      <a:pt x="38" y="405"/>
                    </a:cubicBezTo>
                    <a:cubicBezTo>
                      <a:pt x="40" y="405"/>
                      <a:pt x="42" y="404"/>
                      <a:pt x="44" y="404"/>
                    </a:cubicBezTo>
                    <a:cubicBezTo>
                      <a:pt x="221" y="340"/>
                      <a:pt x="355" y="224"/>
                      <a:pt x="482" y="93"/>
                    </a:cubicBezTo>
                    <a:cubicBezTo>
                      <a:pt x="520" y="53"/>
                      <a:pt x="480" y="1"/>
                      <a:pt x="438"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87;p31">
                <a:extLst>
                  <a:ext uri="{FF2B5EF4-FFF2-40B4-BE49-F238E27FC236}">
                    <a16:creationId xmlns:a16="http://schemas.microsoft.com/office/drawing/2014/main" id="{9761BC6C-1FE3-46EC-934C-96DEAFE77B77}"/>
                  </a:ext>
                </a:extLst>
              </p:cNvPr>
              <p:cNvSpPr/>
              <p:nvPr/>
            </p:nvSpPr>
            <p:spPr>
              <a:xfrm rot="-508928">
                <a:off x="3451897" y="1648460"/>
                <a:ext cx="12749" cy="13803"/>
              </a:xfrm>
              <a:custGeom>
                <a:avLst/>
                <a:gdLst/>
                <a:ahLst/>
                <a:cxnLst/>
                <a:rect l="l" t="t" r="r" b="b"/>
                <a:pathLst>
                  <a:path w="169" h="171" extrusionOk="0">
                    <a:moveTo>
                      <a:pt x="107" y="1"/>
                    </a:moveTo>
                    <a:cubicBezTo>
                      <a:pt x="94" y="1"/>
                      <a:pt x="81" y="5"/>
                      <a:pt x="71" y="15"/>
                    </a:cubicBezTo>
                    <a:cubicBezTo>
                      <a:pt x="32" y="50"/>
                      <a:pt x="1" y="85"/>
                      <a:pt x="4" y="139"/>
                    </a:cubicBezTo>
                    <a:cubicBezTo>
                      <a:pt x="4" y="153"/>
                      <a:pt x="18" y="170"/>
                      <a:pt x="32" y="170"/>
                    </a:cubicBezTo>
                    <a:cubicBezTo>
                      <a:pt x="36" y="170"/>
                      <a:pt x="41" y="171"/>
                      <a:pt x="45" y="171"/>
                    </a:cubicBezTo>
                    <a:cubicBezTo>
                      <a:pt x="107" y="171"/>
                      <a:pt x="139" y="120"/>
                      <a:pt x="159" y="61"/>
                    </a:cubicBezTo>
                    <a:cubicBezTo>
                      <a:pt x="169" y="24"/>
                      <a:pt x="138" y="1"/>
                      <a:pt x="107"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88;p31">
                <a:extLst>
                  <a:ext uri="{FF2B5EF4-FFF2-40B4-BE49-F238E27FC236}">
                    <a16:creationId xmlns:a16="http://schemas.microsoft.com/office/drawing/2014/main" id="{B36B83A3-2F4A-42D0-A1AD-678CD7190EBB}"/>
                  </a:ext>
                </a:extLst>
              </p:cNvPr>
              <p:cNvSpPr/>
              <p:nvPr/>
            </p:nvSpPr>
            <p:spPr>
              <a:xfrm rot="-508928">
                <a:off x="3375942" y="1775379"/>
                <a:ext cx="24669" cy="21391"/>
              </a:xfrm>
              <a:custGeom>
                <a:avLst/>
                <a:gdLst/>
                <a:ahLst/>
                <a:cxnLst/>
                <a:rect l="l" t="t" r="r" b="b"/>
                <a:pathLst>
                  <a:path w="327" h="265" extrusionOk="0">
                    <a:moveTo>
                      <a:pt x="264" y="1"/>
                    </a:moveTo>
                    <a:cubicBezTo>
                      <a:pt x="257" y="1"/>
                      <a:pt x="249" y="3"/>
                      <a:pt x="241" y="7"/>
                    </a:cubicBezTo>
                    <a:cubicBezTo>
                      <a:pt x="163" y="49"/>
                      <a:pt x="15" y="113"/>
                      <a:pt x="4" y="209"/>
                    </a:cubicBezTo>
                    <a:cubicBezTo>
                      <a:pt x="1" y="243"/>
                      <a:pt x="22" y="265"/>
                      <a:pt x="54" y="265"/>
                    </a:cubicBezTo>
                    <a:cubicBezTo>
                      <a:pt x="57" y="265"/>
                      <a:pt x="60" y="265"/>
                      <a:pt x="63" y="265"/>
                    </a:cubicBezTo>
                    <a:cubicBezTo>
                      <a:pt x="109" y="265"/>
                      <a:pt x="133" y="238"/>
                      <a:pt x="170" y="204"/>
                    </a:cubicBezTo>
                    <a:cubicBezTo>
                      <a:pt x="216" y="162"/>
                      <a:pt x="258" y="120"/>
                      <a:pt x="297" y="74"/>
                    </a:cubicBezTo>
                    <a:cubicBezTo>
                      <a:pt x="327" y="42"/>
                      <a:pt x="299" y="1"/>
                      <a:pt x="264"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89;p31">
                <a:extLst>
                  <a:ext uri="{FF2B5EF4-FFF2-40B4-BE49-F238E27FC236}">
                    <a16:creationId xmlns:a16="http://schemas.microsoft.com/office/drawing/2014/main" id="{ED3EC199-E60A-47DD-BA1E-BE744F579BBC}"/>
                  </a:ext>
                </a:extLst>
              </p:cNvPr>
              <p:cNvSpPr/>
              <p:nvPr/>
            </p:nvSpPr>
            <p:spPr>
              <a:xfrm rot="-508928">
                <a:off x="3387160" y="1827547"/>
                <a:ext cx="12146" cy="12350"/>
              </a:xfrm>
              <a:custGeom>
                <a:avLst/>
                <a:gdLst/>
                <a:ahLst/>
                <a:cxnLst/>
                <a:rect l="l" t="t" r="r" b="b"/>
                <a:pathLst>
                  <a:path w="161" h="153" extrusionOk="0">
                    <a:moveTo>
                      <a:pt x="79" y="1"/>
                    </a:moveTo>
                    <a:cubicBezTo>
                      <a:pt x="63" y="1"/>
                      <a:pt x="47" y="7"/>
                      <a:pt x="36" y="21"/>
                    </a:cubicBezTo>
                    <a:cubicBezTo>
                      <a:pt x="33" y="29"/>
                      <a:pt x="29" y="32"/>
                      <a:pt x="26" y="39"/>
                    </a:cubicBezTo>
                    <a:cubicBezTo>
                      <a:pt x="8" y="64"/>
                      <a:pt x="1" y="96"/>
                      <a:pt x="18" y="121"/>
                    </a:cubicBezTo>
                    <a:cubicBezTo>
                      <a:pt x="36" y="145"/>
                      <a:pt x="51" y="153"/>
                      <a:pt x="79" y="153"/>
                    </a:cubicBezTo>
                    <a:cubicBezTo>
                      <a:pt x="111" y="153"/>
                      <a:pt x="132" y="124"/>
                      <a:pt x="142" y="96"/>
                    </a:cubicBezTo>
                    <a:cubicBezTo>
                      <a:pt x="142" y="93"/>
                      <a:pt x="146" y="85"/>
                      <a:pt x="146" y="78"/>
                    </a:cubicBezTo>
                    <a:cubicBezTo>
                      <a:pt x="160" y="36"/>
                      <a:pt x="118" y="1"/>
                      <a:pt x="79"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90;p31">
                <a:extLst>
                  <a:ext uri="{FF2B5EF4-FFF2-40B4-BE49-F238E27FC236}">
                    <a16:creationId xmlns:a16="http://schemas.microsoft.com/office/drawing/2014/main" id="{E1730972-7E3E-4B57-B130-88102CF2921A}"/>
                  </a:ext>
                </a:extLst>
              </p:cNvPr>
              <p:cNvSpPr/>
              <p:nvPr/>
            </p:nvSpPr>
            <p:spPr>
              <a:xfrm rot="-508928">
                <a:off x="3441496" y="1849053"/>
                <a:ext cx="12523" cy="15579"/>
              </a:xfrm>
              <a:custGeom>
                <a:avLst/>
                <a:gdLst/>
                <a:ahLst/>
                <a:cxnLst/>
                <a:rect l="l" t="t" r="r" b="b"/>
                <a:pathLst>
                  <a:path w="166" h="193" extrusionOk="0">
                    <a:moveTo>
                      <a:pt x="100" y="0"/>
                    </a:moveTo>
                    <a:cubicBezTo>
                      <a:pt x="87" y="0"/>
                      <a:pt x="73" y="6"/>
                      <a:pt x="64" y="19"/>
                    </a:cubicBezTo>
                    <a:cubicBezTo>
                      <a:pt x="46" y="47"/>
                      <a:pt x="25" y="75"/>
                      <a:pt x="11" y="103"/>
                    </a:cubicBezTo>
                    <a:cubicBezTo>
                      <a:pt x="0" y="121"/>
                      <a:pt x="0" y="150"/>
                      <a:pt x="15" y="163"/>
                    </a:cubicBezTo>
                    <a:cubicBezTo>
                      <a:pt x="29" y="188"/>
                      <a:pt x="39" y="192"/>
                      <a:pt x="67" y="192"/>
                    </a:cubicBezTo>
                    <a:cubicBezTo>
                      <a:pt x="88" y="192"/>
                      <a:pt x="109" y="178"/>
                      <a:pt x="117" y="160"/>
                    </a:cubicBezTo>
                    <a:cubicBezTo>
                      <a:pt x="135" y="129"/>
                      <a:pt x="145" y="97"/>
                      <a:pt x="156" y="65"/>
                    </a:cubicBezTo>
                    <a:cubicBezTo>
                      <a:pt x="166" y="30"/>
                      <a:pt x="132" y="0"/>
                      <a:pt x="100"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91;p31">
                <a:extLst>
                  <a:ext uri="{FF2B5EF4-FFF2-40B4-BE49-F238E27FC236}">
                    <a16:creationId xmlns:a16="http://schemas.microsoft.com/office/drawing/2014/main" id="{53B151F9-6318-4FA7-A648-84770EE56374}"/>
                  </a:ext>
                </a:extLst>
              </p:cNvPr>
              <p:cNvSpPr/>
              <p:nvPr/>
            </p:nvSpPr>
            <p:spPr>
              <a:xfrm rot="-508928">
                <a:off x="3613522" y="1570636"/>
                <a:ext cx="16069" cy="23731"/>
              </a:xfrm>
              <a:custGeom>
                <a:avLst/>
                <a:gdLst/>
                <a:ahLst/>
                <a:cxnLst/>
                <a:rect l="l" t="t" r="r" b="b"/>
                <a:pathLst>
                  <a:path w="213" h="294" extrusionOk="0">
                    <a:moveTo>
                      <a:pt x="155" y="0"/>
                    </a:moveTo>
                    <a:cubicBezTo>
                      <a:pt x="137" y="0"/>
                      <a:pt x="119" y="9"/>
                      <a:pt x="106" y="29"/>
                    </a:cubicBezTo>
                    <a:cubicBezTo>
                      <a:pt x="78" y="78"/>
                      <a:pt x="49" y="131"/>
                      <a:pt x="21" y="180"/>
                    </a:cubicBezTo>
                    <a:cubicBezTo>
                      <a:pt x="0" y="208"/>
                      <a:pt x="15" y="251"/>
                      <a:pt x="36" y="272"/>
                    </a:cubicBezTo>
                    <a:cubicBezTo>
                      <a:pt x="46" y="283"/>
                      <a:pt x="60" y="290"/>
                      <a:pt x="75" y="293"/>
                    </a:cubicBezTo>
                    <a:cubicBezTo>
                      <a:pt x="78" y="293"/>
                      <a:pt x="81" y="293"/>
                      <a:pt x="84" y="293"/>
                    </a:cubicBezTo>
                    <a:cubicBezTo>
                      <a:pt x="114" y="293"/>
                      <a:pt x="150" y="280"/>
                      <a:pt x="159" y="251"/>
                    </a:cubicBezTo>
                    <a:cubicBezTo>
                      <a:pt x="184" y="190"/>
                      <a:pt x="205" y="127"/>
                      <a:pt x="209" y="63"/>
                    </a:cubicBezTo>
                    <a:cubicBezTo>
                      <a:pt x="213" y="26"/>
                      <a:pt x="185" y="0"/>
                      <a:pt x="155"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92;p31">
                <a:extLst>
                  <a:ext uri="{FF2B5EF4-FFF2-40B4-BE49-F238E27FC236}">
                    <a16:creationId xmlns:a16="http://schemas.microsoft.com/office/drawing/2014/main" id="{1D202449-2CAA-4EED-A505-921E569F1F57}"/>
                  </a:ext>
                </a:extLst>
              </p:cNvPr>
              <p:cNvSpPr/>
              <p:nvPr/>
            </p:nvSpPr>
            <p:spPr>
              <a:xfrm rot="-508928">
                <a:off x="3580743" y="1599870"/>
                <a:ext cx="26253" cy="33902"/>
              </a:xfrm>
              <a:custGeom>
                <a:avLst/>
                <a:gdLst/>
                <a:ahLst/>
                <a:cxnLst/>
                <a:rect l="l" t="t" r="r" b="b"/>
                <a:pathLst>
                  <a:path w="348" h="420" extrusionOk="0">
                    <a:moveTo>
                      <a:pt x="292" y="1"/>
                    </a:moveTo>
                    <a:cubicBezTo>
                      <a:pt x="278" y="1"/>
                      <a:pt x="264" y="5"/>
                      <a:pt x="254" y="15"/>
                    </a:cubicBezTo>
                    <a:cubicBezTo>
                      <a:pt x="162" y="92"/>
                      <a:pt x="99" y="194"/>
                      <a:pt x="39" y="300"/>
                    </a:cubicBezTo>
                    <a:cubicBezTo>
                      <a:pt x="0" y="362"/>
                      <a:pt x="61" y="420"/>
                      <a:pt x="119" y="420"/>
                    </a:cubicBezTo>
                    <a:cubicBezTo>
                      <a:pt x="147" y="420"/>
                      <a:pt x="174" y="407"/>
                      <a:pt x="190" y="375"/>
                    </a:cubicBezTo>
                    <a:cubicBezTo>
                      <a:pt x="239" y="269"/>
                      <a:pt x="300" y="166"/>
                      <a:pt x="335" y="53"/>
                    </a:cubicBezTo>
                    <a:cubicBezTo>
                      <a:pt x="347" y="20"/>
                      <a:pt x="320" y="1"/>
                      <a:pt x="292"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93;p31">
                <a:extLst>
                  <a:ext uri="{FF2B5EF4-FFF2-40B4-BE49-F238E27FC236}">
                    <a16:creationId xmlns:a16="http://schemas.microsoft.com/office/drawing/2014/main" id="{D0F6D947-2103-4F24-AB7C-4469DD67ABDB}"/>
                  </a:ext>
                </a:extLst>
              </p:cNvPr>
              <p:cNvSpPr/>
              <p:nvPr/>
            </p:nvSpPr>
            <p:spPr>
              <a:xfrm rot="-508928">
                <a:off x="3600023" y="1621390"/>
                <a:ext cx="12674" cy="12269"/>
              </a:xfrm>
              <a:custGeom>
                <a:avLst/>
                <a:gdLst/>
                <a:ahLst/>
                <a:cxnLst/>
                <a:rect l="l" t="t" r="r" b="b"/>
                <a:pathLst>
                  <a:path w="168" h="152" extrusionOk="0">
                    <a:moveTo>
                      <a:pt x="96" y="1"/>
                    </a:moveTo>
                    <a:cubicBezTo>
                      <a:pt x="87" y="1"/>
                      <a:pt x="78" y="3"/>
                      <a:pt x="70" y="9"/>
                    </a:cubicBezTo>
                    <a:cubicBezTo>
                      <a:pt x="21" y="40"/>
                      <a:pt x="0" y="79"/>
                      <a:pt x="28" y="136"/>
                    </a:cubicBezTo>
                    <a:cubicBezTo>
                      <a:pt x="34" y="144"/>
                      <a:pt x="48" y="151"/>
                      <a:pt x="60" y="151"/>
                    </a:cubicBezTo>
                    <a:cubicBezTo>
                      <a:pt x="62" y="151"/>
                      <a:pt x="65" y="151"/>
                      <a:pt x="67" y="150"/>
                    </a:cubicBezTo>
                    <a:cubicBezTo>
                      <a:pt x="106" y="133"/>
                      <a:pt x="120" y="108"/>
                      <a:pt x="145" y="76"/>
                    </a:cubicBezTo>
                    <a:cubicBezTo>
                      <a:pt x="167" y="39"/>
                      <a:pt x="131" y="1"/>
                      <a:pt x="96"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94;p31">
                <a:extLst>
                  <a:ext uri="{FF2B5EF4-FFF2-40B4-BE49-F238E27FC236}">
                    <a16:creationId xmlns:a16="http://schemas.microsoft.com/office/drawing/2014/main" id="{590F5839-3DB0-44B6-82A9-F60221BC1165}"/>
                  </a:ext>
                </a:extLst>
              </p:cNvPr>
              <p:cNvSpPr/>
              <p:nvPr/>
            </p:nvSpPr>
            <p:spPr>
              <a:xfrm rot="-508928">
                <a:off x="3591371" y="1671655"/>
                <a:ext cx="10411" cy="14287"/>
              </a:xfrm>
              <a:custGeom>
                <a:avLst/>
                <a:gdLst/>
                <a:ahLst/>
                <a:cxnLst/>
                <a:rect l="l" t="t" r="r" b="b"/>
                <a:pathLst>
                  <a:path w="138" h="177" extrusionOk="0">
                    <a:moveTo>
                      <a:pt x="86" y="0"/>
                    </a:moveTo>
                    <a:cubicBezTo>
                      <a:pt x="73" y="0"/>
                      <a:pt x="61" y="7"/>
                      <a:pt x="53" y="22"/>
                    </a:cubicBezTo>
                    <a:cubicBezTo>
                      <a:pt x="25" y="64"/>
                      <a:pt x="0" y="96"/>
                      <a:pt x="4" y="149"/>
                    </a:cubicBezTo>
                    <a:cubicBezTo>
                      <a:pt x="6" y="165"/>
                      <a:pt x="21" y="177"/>
                      <a:pt x="38" y="177"/>
                    </a:cubicBezTo>
                    <a:cubicBezTo>
                      <a:pt x="43" y="177"/>
                      <a:pt x="48" y="176"/>
                      <a:pt x="53" y="173"/>
                    </a:cubicBezTo>
                    <a:cubicBezTo>
                      <a:pt x="95" y="146"/>
                      <a:pt x="106" y="107"/>
                      <a:pt x="123" y="61"/>
                    </a:cubicBezTo>
                    <a:cubicBezTo>
                      <a:pt x="137" y="27"/>
                      <a:pt x="112" y="0"/>
                      <a:pt x="86"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195;p31">
                <a:extLst>
                  <a:ext uri="{FF2B5EF4-FFF2-40B4-BE49-F238E27FC236}">
                    <a16:creationId xmlns:a16="http://schemas.microsoft.com/office/drawing/2014/main" id="{BCAC0F54-5728-468F-9F69-DA4083AA61BB}"/>
                  </a:ext>
                </a:extLst>
              </p:cNvPr>
              <p:cNvSpPr/>
              <p:nvPr/>
            </p:nvSpPr>
            <p:spPr>
              <a:xfrm rot="-508928">
                <a:off x="3651262" y="1730576"/>
                <a:ext cx="15013" cy="25830"/>
              </a:xfrm>
              <a:custGeom>
                <a:avLst/>
                <a:gdLst/>
                <a:ahLst/>
                <a:cxnLst/>
                <a:rect l="l" t="t" r="r" b="b"/>
                <a:pathLst>
                  <a:path w="199" h="320" extrusionOk="0">
                    <a:moveTo>
                      <a:pt x="139" y="1"/>
                    </a:moveTo>
                    <a:cubicBezTo>
                      <a:pt x="121" y="1"/>
                      <a:pt x="103" y="12"/>
                      <a:pt x="99" y="31"/>
                    </a:cubicBezTo>
                    <a:cubicBezTo>
                      <a:pt x="86" y="98"/>
                      <a:pt x="65" y="158"/>
                      <a:pt x="29" y="217"/>
                    </a:cubicBezTo>
                    <a:cubicBezTo>
                      <a:pt x="1" y="272"/>
                      <a:pt x="55" y="320"/>
                      <a:pt x="102" y="320"/>
                    </a:cubicBezTo>
                    <a:cubicBezTo>
                      <a:pt x="126" y="320"/>
                      <a:pt x="147" y="308"/>
                      <a:pt x="156" y="281"/>
                    </a:cubicBezTo>
                    <a:cubicBezTo>
                      <a:pt x="187" y="196"/>
                      <a:pt x="198" y="115"/>
                      <a:pt x="174" y="26"/>
                    </a:cubicBezTo>
                    <a:cubicBezTo>
                      <a:pt x="169" y="9"/>
                      <a:pt x="154" y="1"/>
                      <a:pt x="139"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196;p31">
                <a:extLst>
                  <a:ext uri="{FF2B5EF4-FFF2-40B4-BE49-F238E27FC236}">
                    <a16:creationId xmlns:a16="http://schemas.microsoft.com/office/drawing/2014/main" id="{4FDA4462-125B-4F35-9C9D-A45AB06BE25C}"/>
                  </a:ext>
                </a:extLst>
              </p:cNvPr>
              <p:cNvSpPr/>
              <p:nvPr/>
            </p:nvSpPr>
            <p:spPr>
              <a:xfrm rot="-508928">
                <a:off x="3727701" y="1763113"/>
                <a:ext cx="20972" cy="54324"/>
              </a:xfrm>
              <a:custGeom>
                <a:avLst/>
                <a:gdLst/>
                <a:ahLst/>
                <a:cxnLst/>
                <a:rect l="l" t="t" r="r" b="b"/>
                <a:pathLst>
                  <a:path w="278" h="673" extrusionOk="0">
                    <a:moveTo>
                      <a:pt x="236" y="0"/>
                    </a:moveTo>
                    <a:cubicBezTo>
                      <a:pt x="225" y="0"/>
                      <a:pt x="214" y="6"/>
                      <a:pt x="209" y="22"/>
                    </a:cubicBezTo>
                    <a:cubicBezTo>
                      <a:pt x="163" y="141"/>
                      <a:pt x="124" y="265"/>
                      <a:pt x="89" y="392"/>
                    </a:cubicBezTo>
                    <a:cubicBezTo>
                      <a:pt x="67" y="470"/>
                      <a:pt x="0" y="590"/>
                      <a:pt x="78" y="654"/>
                    </a:cubicBezTo>
                    <a:cubicBezTo>
                      <a:pt x="93" y="666"/>
                      <a:pt x="110" y="672"/>
                      <a:pt x="126" y="672"/>
                    </a:cubicBezTo>
                    <a:cubicBezTo>
                      <a:pt x="165" y="672"/>
                      <a:pt x="202" y="641"/>
                      <a:pt x="202" y="594"/>
                    </a:cubicBezTo>
                    <a:cubicBezTo>
                      <a:pt x="199" y="509"/>
                      <a:pt x="227" y="421"/>
                      <a:pt x="241" y="336"/>
                    </a:cubicBezTo>
                    <a:cubicBezTo>
                      <a:pt x="255" y="240"/>
                      <a:pt x="269" y="141"/>
                      <a:pt x="276" y="43"/>
                    </a:cubicBezTo>
                    <a:cubicBezTo>
                      <a:pt x="278" y="20"/>
                      <a:pt x="256" y="0"/>
                      <a:pt x="236"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197;p31">
                <a:extLst>
                  <a:ext uri="{FF2B5EF4-FFF2-40B4-BE49-F238E27FC236}">
                    <a16:creationId xmlns:a16="http://schemas.microsoft.com/office/drawing/2014/main" id="{E283B85F-DBB7-4FED-A297-FB54AF15551B}"/>
                  </a:ext>
                </a:extLst>
              </p:cNvPr>
              <p:cNvSpPr/>
              <p:nvPr/>
            </p:nvSpPr>
            <p:spPr>
              <a:xfrm rot="-508928">
                <a:off x="3711787" y="1785777"/>
                <a:ext cx="12674" cy="25669"/>
              </a:xfrm>
              <a:custGeom>
                <a:avLst/>
                <a:gdLst/>
                <a:ahLst/>
                <a:cxnLst/>
                <a:rect l="l" t="t" r="r" b="b"/>
                <a:pathLst>
                  <a:path w="168" h="318" extrusionOk="0">
                    <a:moveTo>
                      <a:pt x="121" y="1"/>
                    </a:moveTo>
                    <a:cubicBezTo>
                      <a:pt x="102" y="1"/>
                      <a:pt x="82" y="12"/>
                      <a:pt x="75" y="33"/>
                    </a:cubicBezTo>
                    <a:cubicBezTo>
                      <a:pt x="54" y="100"/>
                      <a:pt x="33" y="167"/>
                      <a:pt x="15" y="230"/>
                    </a:cubicBezTo>
                    <a:cubicBezTo>
                      <a:pt x="1" y="284"/>
                      <a:pt x="48" y="317"/>
                      <a:pt x="92" y="317"/>
                    </a:cubicBezTo>
                    <a:cubicBezTo>
                      <a:pt x="123" y="317"/>
                      <a:pt x="152" y="300"/>
                      <a:pt x="156" y="262"/>
                    </a:cubicBezTo>
                    <a:cubicBezTo>
                      <a:pt x="168" y="188"/>
                      <a:pt x="168" y="114"/>
                      <a:pt x="160" y="40"/>
                    </a:cubicBezTo>
                    <a:cubicBezTo>
                      <a:pt x="158" y="13"/>
                      <a:pt x="140" y="1"/>
                      <a:pt x="121"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98;p31">
                <a:extLst>
                  <a:ext uri="{FF2B5EF4-FFF2-40B4-BE49-F238E27FC236}">
                    <a16:creationId xmlns:a16="http://schemas.microsoft.com/office/drawing/2014/main" id="{56ADEA1C-D998-4DC6-B240-C8F557781A25}"/>
                  </a:ext>
                </a:extLst>
              </p:cNvPr>
              <p:cNvSpPr/>
              <p:nvPr/>
            </p:nvSpPr>
            <p:spPr>
              <a:xfrm rot="-508928">
                <a:off x="3728894" y="1841372"/>
                <a:ext cx="18483" cy="24377"/>
              </a:xfrm>
              <a:custGeom>
                <a:avLst/>
                <a:gdLst/>
                <a:ahLst/>
                <a:cxnLst/>
                <a:rect l="l" t="t" r="r" b="b"/>
                <a:pathLst>
                  <a:path w="245" h="302" extrusionOk="0">
                    <a:moveTo>
                      <a:pt x="181" y="0"/>
                    </a:moveTo>
                    <a:cubicBezTo>
                      <a:pt x="161" y="0"/>
                      <a:pt x="141" y="9"/>
                      <a:pt x="128" y="27"/>
                    </a:cubicBezTo>
                    <a:cubicBezTo>
                      <a:pt x="101" y="70"/>
                      <a:pt x="75" y="113"/>
                      <a:pt x="54" y="159"/>
                    </a:cubicBezTo>
                    <a:lnTo>
                      <a:pt x="54" y="159"/>
                    </a:lnTo>
                    <a:cubicBezTo>
                      <a:pt x="1" y="200"/>
                      <a:pt x="62" y="302"/>
                      <a:pt x="123" y="302"/>
                    </a:cubicBezTo>
                    <a:cubicBezTo>
                      <a:pt x="145" y="302"/>
                      <a:pt x="168" y="288"/>
                      <a:pt x="185" y="254"/>
                    </a:cubicBezTo>
                    <a:cubicBezTo>
                      <a:pt x="213" y="197"/>
                      <a:pt x="227" y="130"/>
                      <a:pt x="237" y="66"/>
                    </a:cubicBezTo>
                    <a:cubicBezTo>
                      <a:pt x="244" y="24"/>
                      <a:pt x="214" y="0"/>
                      <a:pt x="181"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99;p31">
                <a:extLst>
                  <a:ext uri="{FF2B5EF4-FFF2-40B4-BE49-F238E27FC236}">
                    <a16:creationId xmlns:a16="http://schemas.microsoft.com/office/drawing/2014/main" id="{F9FDAC40-B891-4D3D-B71D-C047A20CA949}"/>
                  </a:ext>
                </a:extLst>
              </p:cNvPr>
              <p:cNvSpPr/>
              <p:nvPr/>
            </p:nvSpPr>
            <p:spPr>
              <a:xfrm rot="-508928">
                <a:off x="3747129" y="1706828"/>
                <a:ext cx="8600" cy="15579"/>
              </a:xfrm>
              <a:custGeom>
                <a:avLst/>
                <a:gdLst/>
                <a:ahLst/>
                <a:cxnLst/>
                <a:rect l="l" t="t" r="r" b="b"/>
                <a:pathLst>
                  <a:path w="114" h="193" extrusionOk="0">
                    <a:moveTo>
                      <a:pt x="42" y="1"/>
                    </a:moveTo>
                    <a:cubicBezTo>
                      <a:pt x="22" y="1"/>
                      <a:pt x="4" y="13"/>
                      <a:pt x="8" y="38"/>
                    </a:cubicBezTo>
                    <a:cubicBezTo>
                      <a:pt x="14" y="84"/>
                      <a:pt x="0" y="131"/>
                      <a:pt x="18" y="173"/>
                    </a:cubicBezTo>
                    <a:cubicBezTo>
                      <a:pt x="20" y="185"/>
                      <a:pt x="33" y="193"/>
                      <a:pt x="45" y="193"/>
                    </a:cubicBezTo>
                    <a:cubicBezTo>
                      <a:pt x="49" y="193"/>
                      <a:pt x="53" y="192"/>
                      <a:pt x="57" y="190"/>
                    </a:cubicBezTo>
                    <a:cubicBezTo>
                      <a:pt x="114" y="152"/>
                      <a:pt x="106" y="81"/>
                      <a:pt x="81" y="25"/>
                    </a:cubicBezTo>
                    <a:cubicBezTo>
                      <a:pt x="75" y="9"/>
                      <a:pt x="58" y="1"/>
                      <a:pt x="42"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00;p31">
                <a:extLst>
                  <a:ext uri="{FF2B5EF4-FFF2-40B4-BE49-F238E27FC236}">
                    <a16:creationId xmlns:a16="http://schemas.microsoft.com/office/drawing/2014/main" id="{5F3FAD3B-5DA0-49BF-B73B-BA22735AB813}"/>
                  </a:ext>
                </a:extLst>
              </p:cNvPr>
              <p:cNvSpPr/>
              <p:nvPr/>
            </p:nvSpPr>
            <p:spPr>
              <a:xfrm rot="-508928">
                <a:off x="3825732" y="1709412"/>
                <a:ext cx="15465" cy="24619"/>
              </a:xfrm>
              <a:custGeom>
                <a:avLst/>
                <a:gdLst/>
                <a:ahLst/>
                <a:cxnLst/>
                <a:rect l="l" t="t" r="r" b="b"/>
                <a:pathLst>
                  <a:path w="205" h="305" extrusionOk="0">
                    <a:moveTo>
                      <a:pt x="79" y="0"/>
                    </a:moveTo>
                    <a:cubicBezTo>
                      <a:pt x="64" y="0"/>
                      <a:pt x="49" y="9"/>
                      <a:pt x="46" y="27"/>
                    </a:cubicBezTo>
                    <a:cubicBezTo>
                      <a:pt x="35" y="101"/>
                      <a:pt x="0" y="242"/>
                      <a:pt x="70" y="292"/>
                    </a:cubicBezTo>
                    <a:cubicBezTo>
                      <a:pt x="81" y="300"/>
                      <a:pt x="92" y="305"/>
                      <a:pt x="104" y="305"/>
                    </a:cubicBezTo>
                    <a:cubicBezTo>
                      <a:pt x="117" y="305"/>
                      <a:pt x="130" y="299"/>
                      <a:pt x="141" y="288"/>
                    </a:cubicBezTo>
                    <a:cubicBezTo>
                      <a:pt x="204" y="221"/>
                      <a:pt x="141" y="98"/>
                      <a:pt x="113" y="23"/>
                    </a:cubicBezTo>
                    <a:cubicBezTo>
                      <a:pt x="107" y="8"/>
                      <a:pt x="93" y="0"/>
                      <a:pt x="79"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01;p31">
                <a:extLst>
                  <a:ext uri="{FF2B5EF4-FFF2-40B4-BE49-F238E27FC236}">
                    <a16:creationId xmlns:a16="http://schemas.microsoft.com/office/drawing/2014/main" id="{DC04060A-846E-4A01-BB5F-D7C9E89A8071}"/>
                  </a:ext>
                </a:extLst>
              </p:cNvPr>
              <p:cNvSpPr/>
              <p:nvPr/>
            </p:nvSpPr>
            <p:spPr>
              <a:xfrm rot="-508928">
                <a:off x="3830419" y="1765210"/>
                <a:ext cx="11995" cy="27848"/>
              </a:xfrm>
              <a:custGeom>
                <a:avLst/>
                <a:gdLst/>
                <a:ahLst/>
                <a:cxnLst/>
                <a:rect l="l" t="t" r="r" b="b"/>
                <a:pathLst>
                  <a:path w="159" h="345" extrusionOk="0">
                    <a:moveTo>
                      <a:pt x="88" y="0"/>
                    </a:moveTo>
                    <a:cubicBezTo>
                      <a:pt x="67" y="0"/>
                      <a:pt x="46" y="15"/>
                      <a:pt x="39" y="37"/>
                    </a:cubicBezTo>
                    <a:cubicBezTo>
                      <a:pt x="25" y="93"/>
                      <a:pt x="28" y="150"/>
                      <a:pt x="15" y="209"/>
                    </a:cubicBezTo>
                    <a:cubicBezTo>
                      <a:pt x="4" y="263"/>
                      <a:pt x="0" y="291"/>
                      <a:pt x="43" y="330"/>
                    </a:cubicBezTo>
                    <a:cubicBezTo>
                      <a:pt x="53" y="340"/>
                      <a:pt x="65" y="344"/>
                      <a:pt x="77" y="344"/>
                    </a:cubicBezTo>
                    <a:cubicBezTo>
                      <a:pt x="87" y="344"/>
                      <a:pt x="97" y="341"/>
                      <a:pt x="106" y="337"/>
                    </a:cubicBezTo>
                    <a:cubicBezTo>
                      <a:pt x="113" y="333"/>
                      <a:pt x="117" y="330"/>
                      <a:pt x="124" y="326"/>
                    </a:cubicBezTo>
                    <a:cubicBezTo>
                      <a:pt x="149" y="315"/>
                      <a:pt x="159" y="284"/>
                      <a:pt x="159" y="259"/>
                    </a:cubicBezTo>
                    <a:cubicBezTo>
                      <a:pt x="159" y="182"/>
                      <a:pt x="156" y="90"/>
                      <a:pt x="121" y="19"/>
                    </a:cubicBezTo>
                    <a:cubicBezTo>
                      <a:pt x="113" y="6"/>
                      <a:pt x="101" y="0"/>
                      <a:pt x="88"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02;p31">
                <a:extLst>
                  <a:ext uri="{FF2B5EF4-FFF2-40B4-BE49-F238E27FC236}">
                    <a16:creationId xmlns:a16="http://schemas.microsoft.com/office/drawing/2014/main" id="{630045FC-849F-4940-AAE1-03E082011DB4}"/>
                  </a:ext>
                </a:extLst>
              </p:cNvPr>
              <p:cNvSpPr/>
              <p:nvPr/>
            </p:nvSpPr>
            <p:spPr>
              <a:xfrm rot="-508928">
                <a:off x="3823348" y="1812981"/>
                <a:ext cx="15767" cy="42458"/>
              </a:xfrm>
              <a:custGeom>
                <a:avLst/>
                <a:gdLst/>
                <a:ahLst/>
                <a:cxnLst/>
                <a:rect l="l" t="t" r="r" b="b"/>
                <a:pathLst>
                  <a:path w="209" h="526" extrusionOk="0">
                    <a:moveTo>
                      <a:pt x="130" y="0"/>
                    </a:moveTo>
                    <a:cubicBezTo>
                      <a:pt x="110" y="0"/>
                      <a:pt x="91" y="13"/>
                      <a:pt x="85" y="37"/>
                    </a:cubicBezTo>
                    <a:cubicBezTo>
                      <a:pt x="64" y="115"/>
                      <a:pt x="60" y="196"/>
                      <a:pt x="46" y="274"/>
                    </a:cubicBezTo>
                    <a:cubicBezTo>
                      <a:pt x="32" y="338"/>
                      <a:pt x="0" y="405"/>
                      <a:pt x="15" y="472"/>
                    </a:cubicBezTo>
                    <a:cubicBezTo>
                      <a:pt x="22" y="508"/>
                      <a:pt x="57" y="526"/>
                      <a:pt x="91" y="526"/>
                    </a:cubicBezTo>
                    <a:cubicBezTo>
                      <a:pt x="107" y="526"/>
                      <a:pt x="122" y="522"/>
                      <a:pt x="134" y="514"/>
                    </a:cubicBezTo>
                    <a:cubicBezTo>
                      <a:pt x="184" y="486"/>
                      <a:pt x="191" y="369"/>
                      <a:pt x="194" y="320"/>
                    </a:cubicBezTo>
                    <a:cubicBezTo>
                      <a:pt x="209" y="224"/>
                      <a:pt x="209" y="118"/>
                      <a:pt x="173" y="30"/>
                    </a:cubicBezTo>
                    <a:cubicBezTo>
                      <a:pt x="165" y="10"/>
                      <a:pt x="147" y="0"/>
                      <a:pt x="130"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03;p31">
                <a:extLst>
                  <a:ext uri="{FF2B5EF4-FFF2-40B4-BE49-F238E27FC236}">
                    <a16:creationId xmlns:a16="http://schemas.microsoft.com/office/drawing/2014/main" id="{CB41A847-5A7A-45EC-A6C6-60B6F3CAB306}"/>
                  </a:ext>
                </a:extLst>
              </p:cNvPr>
              <p:cNvSpPr/>
              <p:nvPr/>
            </p:nvSpPr>
            <p:spPr>
              <a:xfrm rot="-508928">
                <a:off x="3850182" y="1824189"/>
                <a:ext cx="12599" cy="20018"/>
              </a:xfrm>
              <a:custGeom>
                <a:avLst/>
                <a:gdLst/>
                <a:ahLst/>
                <a:cxnLst/>
                <a:rect l="l" t="t" r="r" b="b"/>
                <a:pathLst>
                  <a:path w="167" h="248" extrusionOk="0">
                    <a:moveTo>
                      <a:pt x="63" y="1"/>
                    </a:moveTo>
                    <a:cubicBezTo>
                      <a:pt x="47" y="1"/>
                      <a:pt x="32" y="10"/>
                      <a:pt x="29" y="29"/>
                    </a:cubicBezTo>
                    <a:cubicBezTo>
                      <a:pt x="22" y="103"/>
                      <a:pt x="1" y="198"/>
                      <a:pt x="71" y="244"/>
                    </a:cubicBezTo>
                    <a:cubicBezTo>
                      <a:pt x="75" y="246"/>
                      <a:pt x="80" y="247"/>
                      <a:pt x="84" y="247"/>
                    </a:cubicBezTo>
                    <a:cubicBezTo>
                      <a:pt x="95" y="247"/>
                      <a:pt x="105" y="242"/>
                      <a:pt x="110" y="237"/>
                    </a:cubicBezTo>
                    <a:cubicBezTo>
                      <a:pt x="167" y="181"/>
                      <a:pt x="124" y="89"/>
                      <a:pt x="103" y="26"/>
                    </a:cubicBezTo>
                    <a:cubicBezTo>
                      <a:pt x="96" y="10"/>
                      <a:pt x="79" y="1"/>
                      <a:pt x="63"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04;p31">
                <a:extLst>
                  <a:ext uri="{FF2B5EF4-FFF2-40B4-BE49-F238E27FC236}">
                    <a16:creationId xmlns:a16="http://schemas.microsoft.com/office/drawing/2014/main" id="{6FE55C5B-8555-4509-A8D1-F04895BAF74F}"/>
                  </a:ext>
                </a:extLst>
              </p:cNvPr>
              <p:cNvSpPr/>
              <p:nvPr/>
            </p:nvSpPr>
            <p:spPr>
              <a:xfrm rot="-508928">
                <a:off x="3902210" y="1814540"/>
                <a:ext cx="11920" cy="38261"/>
              </a:xfrm>
              <a:custGeom>
                <a:avLst/>
                <a:gdLst/>
                <a:ahLst/>
                <a:cxnLst/>
                <a:rect l="l" t="t" r="r" b="b"/>
                <a:pathLst>
                  <a:path w="158" h="474" extrusionOk="0">
                    <a:moveTo>
                      <a:pt x="74" y="1"/>
                    </a:moveTo>
                    <a:cubicBezTo>
                      <a:pt x="54" y="1"/>
                      <a:pt x="35" y="12"/>
                      <a:pt x="32" y="36"/>
                    </a:cubicBezTo>
                    <a:cubicBezTo>
                      <a:pt x="18" y="157"/>
                      <a:pt x="0" y="287"/>
                      <a:pt x="11" y="406"/>
                    </a:cubicBezTo>
                    <a:cubicBezTo>
                      <a:pt x="14" y="452"/>
                      <a:pt x="48" y="473"/>
                      <a:pt x="82" y="473"/>
                    </a:cubicBezTo>
                    <a:cubicBezTo>
                      <a:pt x="120" y="473"/>
                      <a:pt x="157" y="448"/>
                      <a:pt x="155" y="400"/>
                    </a:cubicBezTo>
                    <a:cubicBezTo>
                      <a:pt x="152" y="279"/>
                      <a:pt x="134" y="160"/>
                      <a:pt x="124" y="43"/>
                    </a:cubicBezTo>
                    <a:cubicBezTo>
                      <a:pt x="122" y="16"/>
                      <a:pt x="97" y="1"/>
                      <a:pt x="74"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05;p31">
                <a:extLst>
                  <a:ext uri="{FF2B5EF4-FFF2-40B4-BE49-F238E27FC236}">
                    <a16:creationId xmlns:a16="http://schemas.microsoft.com/office/drawing/2014/main" id="{98C59262-C527-409D-A5B2-CB4B14C8CC28}"/>
                  </a:ext>
                </a:extLst>
              </p:cNvPr>
              <p:cNvSpPr/>
              <p:nvPr/>
            </p:nvSpPr>
            <p:spPr>
              <a:xfrm rot="-508928">
                <a:off x="3849946" y="1871189"/>
                <a:ext cx="11618" cy="15175"/>
              </a:xfrm>
              <a:custGeom>
                <a:avLst/>
                <a:gdLst/>
                <a:ahLst/>
                <a:cxnLst/>
                <a:rect l="l" t="t" r="r" b="b"/>
                <a:pathLst>
                  <a:path w="154" h="188" extrusionOk="0">
                    <a:moveTo>
                      <a:pt x="54" y="1"/>
                    </a:moveTo>
                    <a:cubicBezTo>
                      <a:pt x="28" y="1"/>
                      <a:pt x="1" y="21"/>
                      <a:pt x="5" y="50"/>
                    </a:cubicBezTo>
                    <a:cubicBezTo>
                      <a:pt x="13" y="103"/>
                      <a:pt x="8" y="160"/>
                      <a:pt x="69" y="184"/>
                    </a:cubicBezTo>
                    <a:cubicBezTo>
                      <a:pt x="74" y="186"/>
                      <a:pt x="79" y="187"/>
                      <a:pt x="84" y="187"/>
                    </a:cubicBezTo>
                    <a:cubicBezTo>
                      <a:pt x="99" y="187"/>
                      <a:pt x="111" y="180"/>
                      <a:pt x="122" y="167"/>
                    </a:cubicBezTo>
                    <a:cubicBezTo>
                      <a:pt x="153" y="114"/>
                      <a:pt x="119" y="68"/>
                      <a:pt x="93" y="23"/>
                    </a:cubicBezTo>
                    <a:cubicBezTo>
                      <a:pt x="84" y="7"/>
                      <a:pt x="69" y="1"/>
                      <a:pt x="54"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06;p31">
                <a:extLst>
                  <a:ext uri="{FF2B5EF4-FFF2-40B4-BE49-F238E27FC236}">
                    <a16:creationId xmlns:a16="http://schemas.microsoft.com/office/drawing/2014/main" id="{E049A297-A95D-4E52-BDEF-2984CEBA807C}"/>
                  </a:ext>
                </a:extLst>
              </p:cNvPr>
              <p:cNvSpPr/>
              <p:nvPr/>
            </p:nvSpPr>
            <p:spPr>
              <a:xfrm rot="-508928">
                <a:off x="4087370" y="1862574"/>
                <a:ext cx="32816" cy="25992"/>
              </a:xfrm>
              <a:custGeom>
                <a:avLst/>
                <a:gdLst/>
                <a:ahLst/>
                <a:cxnLst/>
                <a:rect l="l" t="t" r="r" b="b"/>
                <a:pathLst>
                  <a:path w="435" h="322" extrusionOk="0">
                    <a:moveTo>
                      <a:pt x="306" y="1"/>
                    </a:moveTo>
                    <a:cubicBezTo>
                      <a:pt x="287" y="1"/>
                      <a:pt x="268" y="9"/>
                      <a:pt x="250" y="28"/>
                    </a:cubicBezTo>
                    <a:cubicBezTo>
                      <a:pt x="180" y="103"/>
                      <a:pt x="88" y="155"/>
                      <a:pt x="25" y="236"/>
                    </a:cubicBezTo>
                    <a:cubicBezTo>
                      <a:pt x="0" y="270"/>
                      <a:pt x="18" y="322"/>
                      <a:pt x="57" y="322"/>
                    </a:cubicBezTo>
                    <a:cubicBezTo>
                      <a:pt x="64" y="322"/>
                      <a:pt x="70" y="321"/>
                      <a:pt x="77" y="318"/>
                    </a:cubicBezTo>
                    <a:cubicBezTo>
                      <a:pt x="177" y="279"/>
                      <a:pt x="258" y="201"/>
                      <a:pt x="356" y="152"/>
                    </a:cubicBezTo>
                    <a:cubicBezTo>
                      <a:pt x="435" y="113"/>
                      <a:pt x="376" y="1"/>
                      <a:pt x="306"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07;p31">
                <a:extLst>
                  <a:ext uri="{FF2B5EF4-FFF2-40B4-BE49-F238E27FC236}">
                    <a16:creationId xmlns:a16="http://schemas.microsoft.com/office/drawing/2014/main" id="{779A9918-7431-4E29-A096-AC78AE825718}"/>
                  </a:ext>
                </a:extLst>
              </p:cNvPr>
              <p:cNvSpPr/>
              <p:nvPr/>
            </p:nvSpPr>
            <p:spPr>
              <a:xfrm rot="-508928">
                <a:off x="4115605" y="1832943"/>
                <a:ext cx="18785" cy="20664"/>
              </a:xfrm>
              <a:custGeom>
                <a:avLst/>
                <a:gdLst/>
                <a:ahLst/>
                <a:cxnLst/>
                <a:rect l="l" t="t" r="r" b="b"/>
                <a:pathLst>
                  <a:path w="249" h="256" extrusionOk="0">
                    <a:moveTo>
                      <a:pt x="185" y="1"/>
                    </a:moveTo>
                    <a:cubicBezTo>
                      <a:pt x="178" y="1"/>
                      <a:pt x="170" y="3"/>
                      <a:pt x="162" y="6"/>
                    </a:cubicBezTo>
                    <a:cubicBezTo>
                      <a:pt x="95" y="34"/>
                      <a:pt x="0" y="122"/>
                      <a:pt x="0" y="200"/>
                    </a:cubicBezTo>
                    <a:cubicBezTo>
                      <a:pt x="0" y="225"/>
                      <a:pt x="22" y="249"/>
                      <a:pt x="46" y="254"/>
                    </a:cubicBezTo>
                    <a:lnTo>
                      <a:pt x="53" y="254"/>
                    </a:lnTo>
                    <a:cubicBezTo>
                      <a:pt x="56" y="255"/>
                      <a:pt x="60" y="256"/>
                      <a:pt x="65" y="256"/>
                    </a:cubicBezTo>
                    <a:cubicBezTo>
                      <a:pt x="81" y="256"/>
                      <a:pt x="100" y="245"/>
                      <a:pt x="106" y="228"/>
                    </a:cubicBezTo>
                    <a:lnTo>
                      <a:pt x="106" y="228"/>
                    </a:lnTo>
                    <a:cubicBezTo>
                      <a:pt x="103" y="236"/>
                      <a:pt x="102" y="239"/>
                      <a:pt x="103" y="239"/>
                    </a:cubicBezTo>
                    <a:cubicBezTo>
                      <a:pt x="104" y="239"/>
                      <a:pt x="109" y="231"/>
                      <a:pt x="120" y="222"/>
                    </a:cubicBezTo>
                    <a:cubicBezTo>
                      <a:pt x="134" y="211"/>
                      <a:pt x="149" y="197"/>
                      <a:pt x="162" y="183"/>
                    </a:cubicBezTo>
                    <a:cubicBezTo>
                      <a:pt x="194" y="151"/>
                      <a:pt x="219" y="130"/>
                      <a:pt x="237" y="91"/>
                    </a:cubicBezTo>
                    <a:cubicBezTo>
                      <a:pt x="249" y="52"/>
                      <a:pt x="225" y="1"/>
                      <a:pt x="185"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08;p31">
                <a:extLst>
                  <a:ext uri="{FF2B5EF4-FFF2-40B4-BE49-F238E27FC236}">
                    <a16:creationId xmlns:a16="http://schemas.microsoft.com/office/drawing/2014/main" id="{99F4B924-1B8E-4CCA-9235-FE223699421D}"/>
                  </a:ext>
                </a:extLst>
              </p:cNvPr>
              <p:cNvSpPr/>
              <p:nvPr/>
            </p:nvSpPr>
            <p:spPr>
              <a:xfrm rot="-508928">
                <a:off x="4097682" y="1814507"/>
                <a:ext cx="15993" cy="17032"/>
              </a:xfrm>
              <a:custGeom>
                <a:avLst/>
                <a:gdLst/>
                <a:ahLst/>
                <a:cxnLst/>
                <a:rect l="l" t="t" r="r" b="b"/>
                <a:pathLst>
                  <a:path w="212" h="211" extrusionOk="0">
                    <a:moveTo>
                      <a:pt x="50" y="1"/>
                    </a:moveTo>
                    <a:cubicBezTo>
                      <a:pt x="24" y="1"/>
                      <a:pt x="1" y="37"/>
                      <a:pt x="14" y="66"/>
                    </a:cubicBezTo>
                    <a:cubicBezTo>
                      <a:pt x="50" y="133"/>
                      <a:pt x="84" y="204"/>
                      <a:pt x="166" y="211"/>
                    </a:cubicBezTo>
                    <a:cubicBezTo>
                      <a:pt x="194" y="211"/>
                      <a:pt x="212" y="176"/>
                      <a:pt x="205" y="155"/>
                    </a:cubicBezTo>
                    <a:cubicBezTo>
                      <a:pt x="184" y="87"/>
                      <a:pt x="117" y="62"/>
                      <a:pt x="74" y="13"/>
                    </a:cubicBezTo>
                    <a:cubicBezTo>
                      <a:pt x="67" y="5"/>
                      <a:pt x="58" y="1"/>
                      <a:pt x="50"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09;p31">
                <a:extLst>
                  <a:ext uri="{FF2B5EF4-FFF2-40B4-BE49-F238E27FC236}">
                    <a16:creationId xmlns:a16="http://schemas.microsoft.com/office/drawing/2014/main" id="{E733C502-9F9D-4D15-A366-501B6BC5EDC8}"/>
                  </a:ext>
                </a:extLst>
              </p:cNvPr>
              <p:cNvSpPr/>
              <p:nvPr/>
            </p:nvSpPr>
            <p:spPr>
              <a:xfrm rot="-508928">
                <a:off x="4048291" y="1745275"/>
                <a:ext cx="26178" cy="40521"/>
              </a:xfrm>
              <a:custGeom>
                <a:avLst/>
                <a:gdLst/>
                <a:ahLst/>
                <a:cxnLst/>
                <a:rect l="l" t="t" r="r" b="b"/>
                <a:pathLst>
                  <a:path w="347" h="502" extrusionOk="0">
                    <a:moveTo>
                      <a:pt x="59" y="1"/>
                    </a:moveTo>
                    <a:cubicBezTo>
                      <a:pt x="29" y="1"/>
                      <a:pt x="0" y="27"/>
                      <a:pt x="12" y="65"/>
                    </a:cubicBezTo>
                    <a:cubicBezTo>
                      <a:pt x="33" y="149"/>
                      <a:pt x="65" y="234"/>
                      <a:pt x="100" y="315"/>
                    </a:cubicBezTo>
                    <a:cubicBezTo>
                      <a:pt x="128" y="379"/>
                      <a:pt x="153" y="450"/>
                      <a:pt x="213" y="493"/>
                    </a:cubicBezTo>
                    <a:cubicBezTo>
                      <a:pt x="223" y="499"/>
                      <a:pt x="234" y="502"/>
                      <a:pt x="245" y="502"/>
                    </a:cubicBezTo>
                    <a:cubicBezTo>
                      <a:pt x="275" y="502"/>
                      <a:pt x="306" y="479"/>
                      <a:pt x="322" y="454"/>
                    </a:cubicBezTo>
                    <a:cubicBezTo>
                      <a:pt x="326" y="454"/>
                      <a:pt x="326" y="450"/>
                      <a:pt x="330" y="446"/>
                    </a:cubicBezTo>
                    <a:cubicBezTo>
                      <a:pt x="347" y="416"/>
                      <a:pt x="335" y="364"/>
                      <a:pt x="303" y="350"/>
                    </a:cubicBezTo>
                    <a:lnTo>
                      <a:pt x="303" y="350"/>
                    </a:lnTo>
                    <a:cubicBezTo>
                      <a:pt x="301" y="346"/>
                      <a:pt x="296" y="338"/>
                      <a:pt x="287" y="326"/>
                    </a:cubicBezTo>
                    <a:cubicBezTo>
                      <a:pt x="280" y="309"/>
                      <a:pt x="270" y="291"/>
                      <a:pt x="259" y="273"/>
                    </a:cubicBezTo>
                    <a:cubicBezTo>
                      <a:pt x="245" y="245"/>
                      <a:pt x="231" y="221"/>
                      <a:pt x="216" y="196"/>
                    </a:cubicBezTo>
                    <a:cubicBezTo>
                      <a:pt x="181" y="136"/>
                      <a:pt x="143" y="76"/>
                      <a:pt x="100" y="22"/>
                    </a:cubicBezTo>
                    <a:cubicBezTo>
                      <a:pt x="89" y="7"/>
                      <a:pt x="74" y="1"/>
                      <a:pt x="59"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10;p31">
                <a:extLst>
                  <a:ext uri="{FF2B5EF4-FFF2-40B4-BE49-F238E27FC236}">
                    <a16:creationId xmlns:a16="http://schemas.microsoft.com/office/drawing/2014/main" id="{FB417D22-CDC2-42F8-B068-41520769890C}"/>
                  </a:ext>
                </a:extLst>
              </p:cNvPr>
              <p:cNvSpPr/>
              <p:nvPr/>
            </p:nvSpPr>
            <p:spPr>
              <a:xfrm rot="-508928">
                <a:off x="4022162" y="1717658"/>
                <a:ext cx="12599" cy="16144"/>
              </a:xfrm>
              <a:custGeom>
                <a:avLst/>
                <a:gdLst/>
                <a:ahLst/>
                <a:cxnLst/>
                <a:rect l="l" t="t" r="r" b="b"/>
                <a:pathLst>
                  <a:path w="167" h="200" extrusionOk="0">
                    <a:moveTo>
                      <a:pt x="51" y="1"/>
                    </a:moveTo>
                    <a:cubicBezTo>
                      <a:pt x="25" y="1"/>
                      <a:pt x="1" y="21"/>
                      <a:pt x="1" y="52"/>
                    </a:cubicBezTo>
                    <a:cubicBezTo>
                      <a:pt x="1" y="98"/>
                      <a:pt x="12" y="130"/>
                      <a:pt x="33" y="169"/>
                    </a:cubicBezTo>
                    <a:cubicBezTo>
                      <a:pt x="44" y="189"/>
                      <a:pt x="71" y="199"/>
                      <a:pt x="94" y="199"/>
                    </a:cubicBezTo>
                    <a:cubicBezTo>
                      <a:pt x="99" y="199"/>
                      <a:pt x="105" y="199"/>
                      <a:pt x="110" y="197"/>
                    </a:cubicBezTo>
                    <a:cubicBezTo>
                      <a:pt x="131" y="186"/>
                      <a:pt x="142" y="180"/>
                      <a:pt x="149" y="162"/>
                    </a:cubicBezTo>
                    <a:cubicBezTo>
                      <a:pt x="167" y="134"/>
                      <a:pt x="157" y="106"/>
                      <a:pt x="135" y="80"/>
                    </a:cubicBezTo>
                    <a:cubicBezTo>
                      <a:pt x="121" y="63"/>
                      <a:pt x="103" y="42"/>
                      <a:pt x="89" y="21"/>
                    </a:cubicBezTo>
                    <a:cubicBezTo>
                      <a:pt x="79" y="7"/>
                      <a:pt x="65" y="1"/>
                      <a:pt x="51"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11;p31">
                <a:extLst>
                  <a:ext uri="{FF2B5EF4-FFF2-40B4-BE49-F238E27FC236}">
                    <a16:creationId xmlns:a16="http://schemas.microsoft.com/office/drawing/2014/main" id="{7A21625C-C5F2-483A-ACEA-7507D8B3417E}"/>
                  </a:ext>
                </a:extLst>
              </p:cNvPr>
              <p:cNvSpPr/>
              <p:nvPr/>
            </p:nvSpPr>
            <p:spPr>
              <a:xfrm rot="-508928">
                <a:off x="4019479" y="1741022"/>
                <a:ext cx="22029" cy="31884"/>
              </a:xfrm>
              <a:custGeom>
                <a:avLst/>
                <a:gdLst/>
                <a:ahLst/>
                <a:cxnLst/>
                <a:rect l="l" t="t" r="r" b="b"/>
                <a:pathLst>
                  <a:path w="292" h="395" extrusionOk="0">
                    <a:moveTo>
                      <a:pt x="60" y="1"/>
                    </a:moveTo>
                    <a:cubicBezTo>
                      <a:pt x="30" y="1"/>
                      <a:pt x="1" y="26"/>
                      <a:pt x="13" y="63"/>
                    </a:cubicBezTo>
                    <a:cubicBezTo>
                      <a:pt x="44" y="159"/>
                      <a:pt x="90" y="251"/>
                      <a:pt x="132" y="342"/>
                    </a:cubicBezTo>
                    <a:cubicBezTo>
                      <a:pt x="147" y="377"/>
                      <a:pt x="173" y="395"/>
                      <a:pt x="207" y="395"/>
                    </a:cubicBezTo>
                    <a:cubicBezTo>
                      <a:pt x="215" y="395"/>
                      <a:pt x="223" y="394"/>
                      <a:pt x="231" y="392"/>
                    </a:cubicBezTo>
                    <a:cubicBezTo>
                      <a:pt x="246" y="389"/>
                      <a:pt x="256" y="381"/>
                      <a:pt x="267" y="371"/>
                    </a:cubicBezTo>
                    <a:cubicBezTo>
                      <a:pt x="291" y="346"/>
                      <a:pt x="291" y="304"/>
                      <a:pt x="273" y="275"/>
                    </a:cubicBezTo>
                    <a:cubicBezTo>
                      <a:pt x="217" y="187"/>
                      <a:pt x="168" y="99"/>
                      <a:pt x="101" y="21"/>
                    </a:cubicBezTo>
                    <a:cubicBezTo>
                      <a:pt x="90" y="7"/>
                      <a:pt x="75" y="1"/>
                      <a:pt x="60"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12;p31">
                <a:extLst>
                  <a:ext uri="{FF2B5EF4-FFF2-40B4-BE49-F238E27FC236}">
                    <a16:creationId xmlns:a16="http://schemas.microsoft.com/office/drawing/2014/main" id="{6BF1BE10-FF84-42E8-BF85-5AEE6F78C1CE}"/>
                  </a:ext>
                </a:extLst>
              </p:cNvPr>
              <p:cNvSpPr/>
              <p:nvPr/>
            </p:nvSpPr>
            <p:spPr>
              <a:xfrm rot="-508928">
                <a:off x="4000146" y="1682357"/>
                <a:ext cx="16446" cy="26072"/>
              </a:xfrm>
              <a:custGeom>
                <a:avLst/>
                <a:gdLst/>
                <a:ahLst/>
                <a:cxnLst/>
                <a:rect l="l" t="t" r="r" b="b"/>
                <a:pathLst>
                  <a:path w="218" h="323" extrusionOk="0">
                    <a:moveTo>
                      <a:pt x="56" y="0"/>
                    </a:moveTo>
                    <a:cubicBezTo>
                      <a:pt x="28" y="0"/>
                      <a:pt x="1" y="24"/>
                      <a:pt x="9" y="63"/>
                    </a:cubicBezTo>
                    <a:cubicBezTo>
                      <a:pt x="27" y="145"/>
                      <a:pt x="45" y="296"/>
                      <a:pt x="136" y="322"/>
                    </a:cubicBezTo>
                    <a:cubicBezTo>
                      <a:pt x="138" y="322"/>
                      <a:pt x="141" y="322"/>
                      <a:pt x="143" y="322"/>
                    </a:cubicBezTo>
                    <a:cubicBezTo>
                      <a:pt x="157" y="322"/>
                      <a:pt x="169" y="313"/>
                      <a:pt x="175" y="304"/>
                    </a:cubicBezTo>
                    <a:cubicBezTo>
                      <a:pt x="217" y="229"/>
                      <a:pt x="133" y="102"/>
                      <a:pt x="101" y="32"/>
                    </a:cubicBezTo>
                    <a:cubicBezTo>
                      <a:pt x="92" y="10"/>
                      <a:pt x="74" y="0"/>
                      <a:pt x="56"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13;p31">
                <a:extLst>
                  <a:ext uri="{FF2B5EF4-FFF2-40B4-BE49-F238E27FC236}">
                    <a16:creationId xmlns:a16="http://schemas.microsoft.com/office/drawing/2014/main" id="{D7625BC3-A375-4FF3-9F03-1AD402A0DF76}"/>
                  </a:ext>
                </a:extLst>
              </p:cNvPr>
              <p:cNvSpPr/>
              <p:nvPr/>
            </p:nvSpPr>
            <p:spPr>
              <a:xfrm rot="-508928">
                <a:off x="3988309" y="1703338"/>
                <a:ext cx="17804" cy="22036"/>
              </a:xfrm>
              <a:custGeom>
                <a:avLst/>
                <a:gdLst/>
                <a:ahLst/>
                <a:cxnLst/>
                <a:rect l="l" t="t" r="r" b="b"/>
                <a:pathLst>
                  <a:path w="236" h="273" extrusionOk="0">
                    <a:moveTo>
                      <a:pt x="68" y="0"/>
                    </a:moveTo>
                    <a:cubicBezTo>
                      <a:pt x="34" y="0"/>
                      <a:pt x="0" y="42"/>
                      <a:pt x="24" y="77"/>
                    </a:cubicBezTo>
                    <a:cubicBezTo>
                      <a:pt x="63" y="137"/>
                      <a:pt x="78" y="225"/>
                      <a:pt x="138" y="268"/>
                    </a:cubicBezTo>
                    <a:cubicBezTo>
                      <a:pt x="143" y="271"/>
                      <a:pt x="147" y="272"/>
                      <a:pt x="152" y="272"/>
                    </a:cubicBezTo>
                    <a:cubicBezTo>
                      <a:pt x="164" y="272"/>
                      <a:pt x="176" y="264"/>
                      <a:pt x="183" y="254"/>
                    </a:cubicBezTo>
                    <a:cubicBezTo>
                      <a:pt x="236" y="173"/>
                      <a:pt x="155" y="67"/>
                      <a:pt x="99" y="13"/>
                    </a:cubicBezTo>
                    <a:cubicBezTo>
                      <a:pt x="90" y="4"/>
                      <a:pt x="79" y="0"/>
                      <a:pt x="68"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14;p31">
                <a:extLst>
                  <a:ext uri="{FF2B5EF4-FFF2-40B4-BE49-F238E27FC236}">
                    <a16:creationId xmlns:a16="http://schemas.microsoft.com/office/drawing/2014/main" id="{D8808E2C-F072-4977-88F0-69AC38453FC7}"/>
                  </a:ext>
                </a:extLst>
              </p:cNvPr>
              <p:cNvSpPr/>
              <p:nvPr/>
            </p:nvSpPr>
            <p:spPr>
              <a:xfrm rot="-508928">
                <a:off x="4000372" y="1783391"/>
                <a:ext cx="20293" cy="28010"/>
              </a:xfrm>
              <a:custGeom>
                <a:avLst/>
                <a:gdLst/>
                <a:ahLst/>
                <a:cxnLst/>
                <a:rect l="l" t="t" r="r" b="b"/>
                <a:pathLst>
                  <a:path w="269" h="347" extrusionOk="0">
                    <a:moveTo>
                      <a:pt x="58" y="0"/>
                    </a:moveTo>
                    <a:cubicBezTo>
                      <a:pt x="29" y="0"/>
                      <a:pt x="1" y="24"/>
                      <a:pt x="15" y="57"/>
                    </a:cubicBezTo>
                    <a:cubicBezTo>
                      <a:pt x="50" y="139"/>
                      <a:pt x="89" y="219"/>
                      <a:pt x="127" y="301"/>
                    </a:cubicBezTo>
                    <a:cubicBezTo>
                      <a:pt x="141" y="327"/>
                      <a:pt x="159" y="347"/>
                      <a:pt x="189" y="347"/>
                    </a:cubicBezTo>
                    <a:cubicBezTo>
                      <a:pt x="192" y="347"/>
                      <a:pt x="195" y="347"/>
                      <a:pt x="198" y="346"/>
                    </a:cubicBezTo>
                    <a:cubicBezTo>
                      <a:pt x="230" y="346"/>
                      <a:pt x="240" y="336"/>
                      <a:pt x="258" y="308"/>
                    </a:cubicBezTo>
                    <a:cubicBezTo>
                      <a:pt x="269" y="290"/>
                      <a:pt x="265" y="258"/>
                      <a:pt x="251" y="240"/>
                    </a:cubicBezTo>
                    <a:cubicBezTo>
                      <a:pt x="201" y="167"/>
                      <a:pt x="152" y="89"/>
                      <a:pt x="95" y="18"/>
                    </a:cubicBezTo>
                    <a:cubicBezTo>
                      <a:pt x="86" y="6"/>
                      <a:pt x="72" y="0"/>
                      <a:pt x="58"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15;p31">
                <a:extLst>
                  <a:ext uri="{FF2B5EF4-FFF2-40B4-BE49-F238E27FC236}">
                    <a16:creationId xmlns:a16="http://schemas.microsoft.com/office/drawing/2014/main" id="{296A2715-444A-4CFB-9BA3-A3B678A3B5CE}"/>
                  </a:ext>
                </a:extLst>
              </p:cNvPr>
              <p:cNvSpPr/>
              <p:nvPr/>
            </p:nvSpPr>
            <p:spPr>
              <a:xfrm rot="-508928">
                <a:off x="4110835" y="1693966"/>
                <a:ext cx="23009" cy="34548"/>
              </a:xfrm>
              <a:custGeom>
                <a:avLst/>
                <a:gdLst/>
                <a:ahLst/>
                <a:cxnLst/>
                <a:rect l="l" t="t" r="r" b="b"/>
                <a:pathLst>
                  <a:path w="305" h="428" extrusionOk="0">
                    <a:moveTo>
                      <a:pt x="46" y="1"/>
                    </a:moveTo>
                    <a:cubicBezTo>
                      <a:pt x="19" y="1"/>
                      <a:pt x="0" y="36"/>
                      <a:pt x="15" y="60"/>
                    </a:cubicBezTo>
                    <a:cubicBezTo>
                      <a:pt x="78" y="166"/>
                      <a:pt x="121" y="264"/>
                      <a:pt x="156" y="377"/>
                    </a:cubicBezTo>
                    <a:cubicBezTo>
                      <a:pt x="167" y="413"/>
                      <a:pt x="192" y="428"/>
                      <a:pt x="218" y="428"/>
                    </a:cubicBezTo>
                    <a:cubicBezTo>
                      <a:pt x="260" y="428"/>
                      <a:pt x="304" y="389"/>
                      <a:pt x="293" y="335"/>
                    </a:cubicBezTo>
                    <a:cubicBezTo>
                      <a:pt x="262" y="205"/>
                      <a:pt x="170" y="81"/>
                      <a:pt x="64" y="6"/>
                    </a:cubicBezTo>
                    <a:cubicBezTo>
                      <a:pt x="58" y="3"/>
                      <a:pt x="51" y="1"/>
                      <a:pt x="46"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2216;p31">
              <a:extLst>
                <a:ext uri="{FF2B5EF4-FFF2-40B4-BE49-F238E27FC236}">
                  <a16:creationId xmlns:a16="http://schemas.microsoft.com/office/drawing/2014/main" id="{8E23EC91-2C31-4BA5-9F07-A951BC2517EE}"/>
                </a:ext>
              </a:extLst>
            </p:cNvPr>
            <p:cNvSpPr/>
            <p:nvPr/>
          </p:nvSpPr>
          <p:spPr>
            <a:xfrm rot="-508912">
              <a:off x="3595959" y="1164908"/>
              <a:ext cx="226613" cy="276310"/>
            </a:xfrm>
            <a:custGeom>
              <a:avLst/>
              <a:gdLst/>
              <a:ahLst/>
              <a:cxnLst/>
              <a:rect l="l" t="t" r="r" b="b"/>
              <a:pathLst>
                <a:path w="3461" h="3944" extrusionOk="0">
                  <a:moveTo>
                    <a:pt x="3178" y="0"/>
                  </a:moveTo>
                  <a:cubicBezTo>
                    <a:pt x="3132" y="339"/>
                    <a:pt x="2981" y="953"/>
                    <a:pt x="2694" y="1158"/>
                  </a:cubicBezTo>
                  <a:cubicBezTo>
                    <a:pt x="2236" y="1490"/>
                    <a:pt x="1795" y="1469"/>
                    <a:pt x="1262" y="1656"/>
                  </a:cubicBezTo>
                  <a:cubicBezTo>
                    <a:pt x="584" y="1889"/>
                    <a:pt x="1" y="3583"/>
                    <a:pt x="1378" y="3943"/>
                  </a:cubicBezTo>
                  <a:cubicBezTo>
                    <a:pt x="1501" y="3891"/>
                    <a:pt x="3393" y="2387"/>
                    <a:pt x="3393" y="2387"/>
                  </a:cubicBezTo>
                  <a:lnTo>
                    <a:pt x="3460" y="749"/>
                  </a:lnTo>
                  <a:lnTo>
                    <a:pt x="3348" y="244"/>
                  </a:lnTo>
                  <a:lnTo>
                    <a:pt x="3178" y="0"/>
                  </a:lnTo>
                  <a:close/>
                </a:path>
              </a:pathLst>
            </a:custGeom>
            <a:solidFill>
              <a:srgbClr val="FFD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217;p31">
              <a:extLst>
                <a:ext uri="{FF2B5EF4-FFF2-40B4-BE49-F238E27FC236}">
                  <a16:creationId xmlns:a16="http://schemas.microsoft.com/office/drawing/2014/main" id="{A46D71CA-2A2F-4966-B975-85638DF8325F}"/>
                </a:ext>
              </a:extLst>
            </p:cNvPr>
            <p:cNvSpPr/>
            <p:nvPr/>
          </p:nvSpPr>
          <p:spPr>
            <a:xfrm rot="-508912">
              <a:off x="3678225" y="1435992"/>
              <a:ext cx="327" cy="350"/>
            </a:xfrm>
            <a:custGeom>
              <a:avLst/>
              <a:gdLst/>
              <a:ahLst/>
              <a:cxnLst/>
              <a:rect l="l" t="t" r="r" b="b"/>
              <a:pathLst>
                <a:path w="5" h="5" extrusionOk="0">
                  <a:moveTo>
                    <a:pt x="1" y="1"/>
                  </a:moveTo>
                  <a:lnTo>
                    <a:pt x="4" y="4"/>
                  </a:lnTo>
                  <a:cubicBezTo>
                    <a:pt x="4" y="1"/>
                    <a:pt x="4" y="1"/>
                    <a:pt x="1" y="1"/>
                  </a:cubicBezTo>
                  <a:close/>
                </a:path>
              </a:pathLst>
            </a:custGeom>
            <a:solidFill>
              <a:srgbClr val="EDA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218;p31">
              <a:extLst>
                <a:ext uri="{FF2B5EF4-FFF2-40B4-BE49-F238E27FC236}">
                  <a16:creationId xmlns:a16="http://schemas.microsoft.com/office/drawing/2014/main" id="{DAB69A87-50C2-4E5B-8841-3659C88E4D72}"/>
                </a:ext>
              </a:extLst>
            </p:cNvPr>
            <p:cNvSpPr/>
            <p:nvPr/>
          </p:nvSpPr>
          <p:spPr>
            <a:xfrm rot="-508912">
              <a:off x="3622655" y="1166086"/>
              <a:ext cx="183333" cy="266922"/>
            </a:xfrm>
            <a:custGeom>
              <a:avLst/>
              <a:gdLst/>
              <a:ahLst/>
              <a:cxnLst/>
              <a:rect l="l" t="t" r="r" b="b"/>
              <a:pathLst>
                <a:path w="2800" h="3810" extrusionOk="0">
                  <a:moveTo>
                    <a:pt x="2764" y="1"/>
                  </a:moveTo>
                  <a:cubicBezTo>
                    <a:pt x="2782" y="332"/>
                    <a:pt x="2580" y="1246"/>
                    <a:pt x="1843" y="1688"/>
                  </a:cubicBezTo>
                  <a:cubicBezTo>
                    <a:pt x="1542" y="1868"/>
                    <a:pt x="999" y="2242"/>
                    <a:pt x="632" y="2242"/>
                  </a:cubicBezTo>
                  <a:cubicBezTo>
                    <a:pt x="512" y="2242"/>
                    <a:pt x="410" y="2204"/>
                    <a:pt x="343" y="2105"/>
                  </a:cubicBezTo>
                  <a:lnTo>
                    <a:pt x="343" y="2105"/>
                  </a:lnTo>
                  <a:cubicBezTo>
                    <a:pt x="77" y="2567"/>
                    <a:pt x="0" y="3242"/>
                    <a:pt x="434" y="3644"/>
                  </a:cubicBezTo>
                  <a:cubicBezTo>
                    <a:pt x="438" y="3644"/>
                    <a:pt x="441" y="3648"/>
                    <a:pt x="441" y="3648"/>
                  </a:cubicBezTo>
                  <a:lnTo>
                    <a:pt x="445" y="3651"/>
                  </a:lnTo>
                  <a:cubicBezTo>
                    <a:pt x="449" y="3654"/>
                    <a:pt x="449" y="3654"/>
                    <a:pt x="452" y="3658"/>
                  </a:cubicBezTo>
                  <a:cubicBezTo>
                    <a:pt x="455" y="3658"/>
                    <a:pt x="455" y="3661"/>
                    <a:pt x="459" y="3665"/>
                  </a:cubicBezTo>
                  <a:cubicBezTo>
                    <a:pt x="462" y="3665"/>
                    <a:pt x="462" y="3669"/>
                    <a:pt x="466" y="3669"/>
                  </a:cubicBezTo>
                  <a:cubicBezTo>
                    <a:pt x="466" y="3672"/>
                    <a:pt x="470" y="3672"/>
                    <a:pt x="470" y="3672"/>
                  </a:cubicBezTo>
                  <a:lnTo>
                    <a:pt x="473" y="3676"/>
                  </a:lnTo>
                  <a:cubicBezTo>
                    <a:pt x="473" y="3676"/>
                    <a:pt x="476" y="3676"/>
                    <a:pt x="476" y="3679"/>
                  </a:cubicBezTo>
                  <a:cubicBezTo>
                    <a:pt x="480" y="3679"/>
                    <a:pt x="480" y="3682"/>
                    <a:pt x="483" y="3682"/>
                  </a:cubicBezTo>
                  <a:cubicBezTo>
                    <a:pt x="487" y="3687"/>
                    <a:pt x="487" y="3690"/>
                    <a:pt x="491" y="3690"/>
                  </a:cubicBezTo>
                  <a:lnTo>
                    <a:pt x="494" y="3693"/>
                  </a:lnTo>
                  <a:cubicBezTo>
                    <a:pt x="494" y="3693"/>
                    <a:pt x="498" y="3693"/>
                    <a:pt x="498" y="3697"/>
                  </a:cubicBezTo>
                  <a:lnTo>
                    <a:pt x="501" y="3697"/>
                  </a:lnTo>
                  <a:lnTo>
                    <a:pt x="501" y="3700"/>
                  </a:lnTo>
                  <a:lnTo>
                    <a:pt x="504" y="3700"/>
                  </a:lnTo>
                  <a:lnTo>
                    <a:pt x="509" y="3703"/>
                  </a:lnTo>
                  <a:cubicBezTo>
                    <a:pt x="512" y="3708"/>
                    <a:pt x="515" y="3708"/>
                    <a:pt x="515" y="3711"/>
                  </a:cubicBezTo>
                  <a:lnTo>
                    <a:pt x="519" y="3711"/>
                  </a:lnTo>
                  <a:lnTo>
                    <a:pt x="519" y="3715"/>
                  </a:lnTo>
                  <a:lnTo>
                    <a:pt x="526" y="3715"/>
                  </a:lnTo>
                  <a:lnTo>
                    <a:pt x="526" y="3718"/>
                  </a:lnTo>
                  <a:lnTo>
                    <a:pt x="530" y="3718"/>
                  </a:lnTo>
                  <a:cubicBezTo>
                    <a:pt x="530" y="3718"/>
                    <a:pt x="530" y="3721"/>
                    <a:pt x="533" y="3721"/>
                  </a:cubicBezTo>
                  <a:lnTo>
                    <a:pt x="537" y="3725"/>
                  </a:lnTo>
                  <a:lnTo>
                    <a:pt x="540" y="3725"/>
                  </a:lnTo>
                  <a:cubicBezTo>
                    <a:pt x="540" y="3729"/>
                    <a:pt x="543" y="3729"/>
                    <a:pt x="543" y="3729"/>
                  </a:cubicBezTo>
                  <a:lnTo>
                    <a:pt x="547" y="3732"/>
                  </a:lnTo>
                  <a:cubicBezTo>
                    <a:pt x="547" y="3732"/>
                    <a:pt x="551" y="3732"/>
                    <a:pt x="551" y="3736"/>
                  </a:cubicBezTo>
                  <a:lnTo>
                    <a:pt x="554" y="3736"/>
                  </a:lnTo>
                  <a:lnTo>
                    <a:pt x="554" y="3739"/>
                  </a:lnTo>
                  <a:lnTo>
                    <a:pt x="561" y="3739"/>
                  </a:lnTo>
                  <a:lnTo>
                    <a:pt x="561" y="3742"/>
                  </a:lnTo>
                  <a:lnTo>
                    <a:pt x="565" y="3742"/>
                  </a:lnTo>
                  <a:lnTo>
                    <a:pt x="568" y="3746"/>
                  </a:lnTo>
                  <a:lnTo>
                    <a:pt x="572" y="3746"/>
                  </a:lnTo>
                  <a:lnTo>
                    <a:pt x="572" y="3750"/>
                  </a:lnTo>
                  <a:lnTo>
                    <a:pt x="576" y="3750"/>
                  </a:lnTo>
                  <a:cubicBezTo>
                    <a:pt x="576" y="3753"/>
                    <a:pt x="579" y="3753"/>
                    <a:pt x="579" y="3753"/>
                  </a:cubicBezTo>
                  <a:cubicBezTo>
                    <a:pt x="582" y="3753"/>
                    <a:pt x="582" y="3757"/>
                    <a:pt x="582" y="3757"/>
                  </a:cubicBezTo>
                  <a:lnTo>
                    <a:pt x="586" y="3757"/>
                  </a:lnTo>
                  <a:cubicBezTo>
                    <a:pt x="589" y="3757"/>
                    <a:pt x="589" y="3757"/>
                    <a:pt x="589" y="3760"/>
                  </a:cubicBezTo>
                  <a:lnTo>
                    <a:pt x="593" y="3760"/>
                  </a:lnTo>
                  <a:cubicBezTo>
                    <a:pt x="593" y="3760"/>
                    <a:pt x="593" y="3764"/>
                    <a:pt x="597" y="3764"/>
                  </a:cubicBezTo>
                  <a:cubicBezTo>
                    <a:pt x="597" y="3764"/>
                    <a:pt x="600" y="3764"/>
                    <a:pt x="600" y="3767"/>
                  </a:cubicBezTo>
                  <a:lnTo>
                    <a:pt x="604" y="3767"/>
                  </a:lnTo>
                  <a:lnTo>
                    <a:pt x="607" y="3771"/>
                  </a:lnTo>
                  <a:lnTo>
                    <a:pt x="610" y="3771"/>
                  </a:lnTo>
                  <a:cubicBezTo>
                    <a:pt x="610" y="3771"/>
                    <a:pt x="610" y="3775"/>
                    <a:pt x="615" y="3775"/>
                  </a:cubicBezTo>
                  <a:lnTo>
                    <a:pt x="618" y="3775"/>
                  </a:lnTo>
                  <a:lnTo>
                    <a:pt x="618" y="3778"/>
                  </a:lnTo>
                  <a:cubicBezTo>
                    <a:pt x="621" y="3778"/>
                    <a:pt x="621" y="3778"/>
                    <a:pt x="625" y="3781"/>
                  </a:cubicBezTo>
                  <a:lnTo>
                    <a:pt x="628" y="3781"/>
                  </a:lnTo>
                  <a:lnTo>
                    <a:pt x="628" y="3785"/>
                  </a:lnTo>
                  <a:lnTo>
                    <a:pt x="636" y="3785"/>
                  </a:lnTo>
                  <a:cubicBezTo>
                    <a:pt x="636" y="3788"/>
                    <a:pt x="639" y="3788"/>
                    <a:pt x="639" y="3788"/>
                  </a:cubicBezTo>
                  <a:cubicBezTo>
                    <a:pt x="639" y="3788"/>
                    <a:pt x="643" y="3788"/>
                    <a:pt x="643" y="3792"/>
                  </a:cubicBezTo>
                  <a:lnTo>
                    <a:pt x="649" y="3792"/>
                  </a:lnTo>
                  <a:cubicBezTo>
                    <a:pt x="649" y="3796"/>
                    <a:pt x="649" y="3796"/>
                    <a:pt x="653" y="3796"/>
                  </a:cubicBezTo>
                  <a:lnTo>
                    <a:pt x="657" y="3799"/>
                  </a:lnTo>
                  <a:cubicBezTo>
                    <a:pt x="660" y="3799"/>
                    <a:pt x="664" y="3803"/>
                    <a:pt x="667" y="3803"/>
                  </a:cubicBezTo>
                  <a:cubicBezTo>
                    <a:pt x="667" y="3803"/>
                    <a:pt x="667" y="3806"/>
                    <a:pt x="671" y="3806"/>
                  </a:cubicBezTo>
                  <a:lnTo>
                    <a:pt x="674" y="3806"/>
                  </a:lnTo>
                  <a:lnTo>
                    <a:pt x="678" y="3809"/>
                  </a:lnTo>
                  <a:cubicBezTo>
                    <a:pt x="653" y="3778"/>
                    <a:pt x="625" y="3742"/>
                    <a:pt x="600" y="3703"/>
                  </a:cubicBezTo>
                  <a:cubicBezTo>
                    <a:pt x="483" y="3527"/>
                    <a:pt x="413" y="3309"/>
                    <a:pt x="459" y="3097"/>
                  </a:cubicBezTo>
                  <a:cubicBezTo>
                    <a:pt x="487" y="2966"/>
                    <a:pt x="558" y="2849"/>
                    <a:pt x="643" y="2747"/>
                  </a:cubicBezTo>
                  <a:cubicBezTo>
                    <a:pt x="992" y="2323"/>
                    <a:pt x="1550" y="2147"/>
                    <a:pt x="1980" y="1808"/>
                  </a:cubicBezTo>
                  <a:cubicBezTo>
                    <a:pt x="2496" y="1395"/>
                    <a:pt x="2800" y="724"/>
                    <a:pt x="2768" y="64"/>
                  </a:cubicBezTo>
                  <a:lnTo>
                    <a:pt x="2768" y="60"/>
                  </a:lnTo>
                  <a:cubicBezTo>
                    <a:pt x="2768" y="39"/>
                    <a:pt x="2768" y="22"/>
                    <a:pt x="2764" y="1"/>
                  </a:cubicBezTo>
                  <a:close/>
                </a:path>
              </a:pathLst>
            </a:custGeom>
            <a:solidFill>
              <a:srgbClr val="F6C9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219;p31">
              <a:extLst>
                <a:ext uri="{FF2B5EF4-FFF2-40B4-BE49-F238E27FC236}">
                  <a16:creationId xmlns:a16="http://schemas.microsoft.com/office/drawing/2014/main" id="{D72F62F2-97B7-4429-9208-927FCF8534D8}"/>
                </a:ext>
              </a:extLst>
            </p:cNvPr>
            <p:cNvSpPr/>
            <p:nvPr/>
          </p:nvSpPr>
          <p:spPr>
            <a:xfrm rot="-508912">
              <a:off x="3780008" y="1140272"/>
              <a:ext cx="198393" cy="315332"/>
            </a:xfrm>
            <a:custGeom>
              <a:avLst/>
              <a:gdLst/>
              <a:ahLst/>
              <a:cxnLst/>
              <a:rect l="l" t="t" r="r" b="b"/>
              <a:pathLst>
                <a:path w="3030" h="4501" extrusionOk="0">
                  <a:moveTo>
                    <a:pt x="375" y="1"/>
                  </a:moveTo>
                  <a:lnTo>
                    <a:pt x="681" y="1342"/>
                  </a:lnTo>
                  <a:lnTo>
                    <a:pt x="533" y="2316"/>
                  </a:lnTo>
                  <a:lnTo>
                    <a:pt x="0" y="2856"/>
                  </a:lnTo>
                  <a:lnTo>
                    <a:pt x="1201" y="4163"/>
                  </a:lnTo>
                  <a:cubicBezTo>
                    <a:pt x="1416" y="4393"/>
                    <a:pt x="1686" y="4501"/>
                    <a:pt x="1950" y="4501"/>
                  </a:cubicBezTo>
                  <a:cubicBezTo>
                    <a:pt x="2215" y="4501"/>
                    <a:pt x="2473" y="4392"/>
                    <a:pt x="2659" y="4190"/>
                  </a:cubicBezTo>
                  <a:cubicBezTo>
                    <a:pt x="2980" y="3841"/>
                    <a:pt x="3029" y="3188"/>
                    <a:pt x="2938" y="2743"/>
                  </a:cubicBezTo>
                  <a:cubicBezTo>
                    <a:pt x="2677" y="1466"/>
                    <a:pt x="1367" y="950"/>
                    <a:pt x="375" y="1"/>
                  </a:cubicBezTo>
                  <a:close/>
                </a:path>
              </a:pathLst>
            </a:custGeom>
            <a:solidFill>
              <a:srgbClr val="FFD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20;p31">
              <a:extLst>
                <a:ext uri="{FF2B5EF4-FFF2-40B4-BE49-F238E27FC236}">
                  <a16:creationId xmlns:a16="http://schemas.microsoft.com/office/drawing/2014/main" id="{04CB4715-2814-4DCC-A524-5C91C22826C8}"/>
                </a:ext>
              </a:extLst>
            </p:cNvPr>
            <p:cNvSpPr/>
            <p:nvPr/>
          </p:nvSpPr>
          <p:spPr>
            <a:xfrm rot="-508912">
              <a:off x="3876151" y="1219679"/>
              <a:ext cx="82304" cy="230562"/>
            </a:xfrm>
            <a:custGeom>
              <a:avLst/>
              <a:gdLst/>
              <a:ahLst/>
              <a:cxnLst/>
              <a:rect l="l" t="t" r="r" b="b"/>
              <a:pathLst>
                <a:path w="1257" h="3291" extrusionOk="0">
                  <a:moveTo>
                    <a:pt x="0" y="0"/>
                  </a:moveTo>
                  <a:cubicBezTo>
                    <a:pt x="1027" y="1529"/>
                    <a:pt x="939" y="2788"/>
                    <a:pt x="406" y="3279"/>
                  </a:cubicBezTo>
                  <a:cubicBezTo>
                    <a:pt x="460" y="3287"/>
                    <a:pt x="509" y="3290"/>
                    <a:pt x="561" y="3290"/>
                  </a:cubicBezTo>
                  <a:cubicBezTo>
                    <a:pt x="742" y="3290"/>
                    <a:pt x="921" y="3241"/>
                    <a:pt x="1077" y="3142"/>
                  </a:cubicBezTo>
                  <a:cubicBezTo>
                    <a:pt x="1257" y="2418"/>
                    <a:pt x="1021" y="1281"/>
                    <a:pt x="0" y="0"/>
                  </a:cubicBezTo>
                  <a:close/>
                </a:path>
              </a:pathLst>
            </a:custGeom>
            <a:solidFill>
              <a:srgbClr val="F6C9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21;p31">
              <a:extLst>
                <a:ext uri="{FF2B5EF4-FFF2-40B4-BE49-F238E27FC236}">
                  <a16:creationId xmlns:a16="http://schemas.microsoft.com/office/drawing/2014/main" id="{9E9BF8D2-7332-4699-94D9-BA23B1A57E26}"/>
                </a:ext>
              </a:extLst>
            </p:cNvPr>
            <p:cNvSpPr/>
            <p:nvPr/>
          </p:nvSpPr>
          <p:spPr>
            <a:xfrm rot="-508912">
              <a:off x="3652438" y="1149955"/>
              <a:ext cx="318149" cy="330605"/>
            </a:xfrm>
            <a:custGeom>
              <a:avLst/>
              <a:gdLst/>
              <a:ahLst/>
              <a:cxnLst/>
              <a:rect l="l" t="t" r="r" b="b"/>
              <a:pathLst>
                <a:path w="4859" h="4719" extrusionOk="0">
                  <a:moveTo>
                    <a:pt x="2352" y="0"/>
                  </a:moveTo>
                  <a:lnTo>
                    <a:pt x="2352" y="0"/>
                  </a:lnTo>
                  <a:cubicBezTo>
                    <a:pt x="2412" y="692"/>
                    <a:pt x="2109" y="1406"/>
                    <a:pt x="1568" y="1836"/>
                  </a:cubicBezTo>
                  <a:cubicBezTo>
                    <a:pt x="1138" y="2175"/>
                    <a:pt x="580" y="2351"/>
                    <a:pt x="231" y="2775"/>
                  </a:cubicBezTo>
                  <a:cubicBezTo>
                    <a:pt x="146" y="2877"/>
                    <a:pt x="75" y="2994"/>
                    <a:pt x="47" y="3125"/>
                  </a:cubicBezTo>
                  <a:cubicBezTo>
                    <a:pt x="1" y="3337"/>
                    <a:pt x="71" y="3555"/>
                    <a:pt x="188" y="3731"/>
                  </a:cubicBezTo>
                  <a:cubicBezTo>
                    <a:pt x="308" y="3912"/>
                    <a:pt x="470" y="4053"/>
                    <a:pt x="636" y="4187"/>
                  </a:cubicBezTo>
                  <a:cubicBezTo>
                    <a:pt x="796" y="4318"/>
                    <a:pt x="961" y="4448"/>
                    <a:pt x="1156" y="4526"/>
                  </a:cubicBezTo>
                  <a:cubicBezTo>
                    <a:pt x="1314" y="4591"/>
                    <a:pt x="1540" y="4646"/>
                    <a:pt x="1775" y="4646"/>
                  </a:cubicBezTo>
                  <a:cubicBezTo>
                    <a:pt x="1959" y="4646"/>
                    <a:pt x="2148" y="4613"/>
                    <a:pt x="2317" y="4526"/>
                  </a:cubicBezTo>
                  <a:cubicBezTo>
                    <a:pt x="2553" y="4612"/>
                    <a:pt x="2889" y="4718"/>
                    <a:pt x="3193" y="4718"/>
                  </a:cubicBezTo>
                  <a:cubicBezTo>
                    <a:pt x="3211" y="4718"/>
                    <a:pt x="3230" y="4718"/>
                    <a:pt x="3249" y="4717"/>
                  </a:cubicBezTo>
                  <a:cubicBezTo>
                    <a:pt x="4354" y="4663"/>
                    <a:pt x="4858" y="2503"/>
                    <a:pt x="2352" y="0"/>
                  </a:cubicBezTo>
                  <a:close/>
                </a:path>
              </a:pathLst>
            </a:custGeom>
            <a:solidFill>
              <a:srgbClr val="FFD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22;p31">
              <a:extLst>
                <a:ext uri="{FF2B5EF4-FFF2-40B4-BE49-F238E27FC236}">
                  <a16:creationId xmlns:a16="http://schemas.microsoft.com/office/drawing/2014/main" id="{48DB6B9E-EFEF-4353-AE77-0C3D037DD18B}"/>
                </a:ext>
              </a:extLst>
            </p:cNvPr>
            <p:cNvSpPr/>
            <p:nvPr/>
          </p:nvSpPr>
          <p:spPr>
            <a:xfrm rot="-508912">
              <a:off x="3823989" y="1462273"/>
              <a:ext cx="62006" cy="13381"/>
            </a:xfrm>
            <a:custGeom>
              <a:avLst/>
              <a:gdLst/>
              <a:ahLst/>
              <a:cxnLst/>
              <a:rect l="l" t="t" r="r" b="b"/>
              <a:pathLst>
                <a:path w="947" h="191" extrusionOk="0">
                  <a:moveTo>
                    <a:pt x="936" y="191"/>
                  </a:moveTo>
                  <a:lnTo>
                    <a:pt x="876" y="191"/>
                  </a:lnTo>
                  <a:lnTo>
                    <a:pt x="876" y="191"/>
                  </a:lnTo>
                  <a:lnTo>
                    <a:pt x="936" y="191"/>
                  </a:lnTo>
                  <a:close/>
                  <a:moveTo>
                    <a:pt x="940" y="191"/>
                  </a:moveTo>
                  <a:lnTo>
                    <a:pt x="940" y="191"/>
                  </a:lnTo>
                  <a:lnTo>
                    <a:pt x="940" y="191"/>
                  </a:lnTo>
                  <a:close/>
                  <a:moveTo>
                    <a:pt x="943" y="191"/>
                  </a:moveTo>
                  <a:lnTo>
                    <a:pt x="943" y="191"/>
                  </a:lnTo>
                  <a:lnTo>
                    <a:pt x="943" y="191"/>
                  </a:lnTo>
                  <a:close/>
                  <a:moveTo>
                    <a:pt x="947" y="191"/>
                  </a:moveTo>
                  <a:lnTo>
                    <a:pt x="947" y="191"/>
                  </a:lnTo>
                  <a:lnTo>
                    <a:pt x="947" y="191"/>
                  </a:lnTo>
                  <a:close/>
                  <a:moveTo>
                    <a:pt x="4" y="0"/>
                  </a:moveTo>
                  <a:cubicBezTo>
                    <a:pt x="4" y="4"/>
                    <a:pt x="0" y="4"/>
                    <a:pt x="0" y="4"/>
                  </a:cubicBezTo>
                  <a:cubicBezTo>
                    <a:pt x="0" y="4"/>
                    <a:pt x="4" y="4"/>
                    <a:pt x="4" y="0"/>
                  </a:cubicBezTo>
                  <a:close/>
                </a:path>
              </a:pathLst>
            </a:custGeom>
            <a:solidFill>
              <a:srgbClr val="EDA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23;p31">
              <a:extLst>
                <a:ext uri="{FF2B5EF4-FFF2-40B4-BE49-F238E27FC236}">
                  <a16:creationId xmlns:a16="http://schemas.microsoft.com/office/drawing/2014/main" id="{0EFC7F8E-5A46-4AB8-A6F5-4F077A7A0298}"/>
                </a:ext>
              </a:extLst>
            </p:cNvPr>
            <p:cNvSpPr/>
            <p:nvPr/>
          </p:nvSpPr>
          <p:spPr>
            <a:xfrm rot="-508912">
              <a:off x="3799981" y="1265887"/>
              <a:ext cx="98738" cy="209544"/>
            </a:xfrm>
            <a:custGeom>
              <a:avLst/>
              <a:gdLst/>
              <a:ahLst/>
              <a:cxnLst/>
              <a:rect l="l" t="t" r="r" b="b"/>
              <a:pathLst>
                <a:path w="1508" h="2991" extrusionOk="0">
                  <a:moveTo>
                    <a:pt x="869" y="1"/>
                  </a:moveTo>
                  <a:lnTo>
                    <a:pt x="869" y="1"/>
                  </a:lnTo>
                  <a:cubicBezTo>
                    <a:pt x="936" y="474"/>
                    <a:pt x="830" y="951"/>
                    <a:pt x="714" y="1412"/>
                  </a:cubicBezTo>
                  <a:cubicBezTo>
                    <a:pt x="587" y="1911"/>
                    <a:pt x="382" y="2483"/>
                    <a:pt x="0" y="2871"/>
                  </a:cubicBezTo>
                  <a:cubicBezTo>
                    <a:pt x="60" y="2853"/>
                    <a:pt x="117" y="2832"/>
                    <a:pt x="173" y="2804"/>
                  </a:cubicBezTo>
                  <a:cubicBezTo>
                    <a:pt x="173" y="2804"/>
                    <a:pt x="177" y="2804"/>
                    <a:pt x="177" y="2800"/>
                  </a:cubicBezTo>
                  <a:cubicBezTo>
                    <a:pt x="414" y="2885"/>
                    <a:pt x="745" y="2991"/>
                    <a:pt x="1049" y="2991"/>
                  </a:cubicBezTo>
                  <a:lnTo>
                    <a:pt x="1120" y="2991"/>
                  </a:lnTo>
                  <a:cubicBezTo>
                    <a:pt x="1261" y="2980"/>
                    <a:pt x="1392" y="2937"/>
                    <a:pt x="1508" y="2864"/>
                  </a:cubicBezTo>
                  <a:lnTo>
                    <a:pt x="1508" y="2864"/>
                  </a:lnTo>
                  <a:cubicBezTo>
                    <a:pt x="1434" y="2874"/>
                    <a:pt x="1370" y="2874"/>
                    <a:pt x="1314" y="2874"/>
                  </a:cubicBezTo>
                  <a:cubicBezTo>
                    <a:pt x="1176" y="2874"/>
                    <a:pt x="1074" y="2860"/>
                    <a:pt x="986" y="2857"/>
                  </a:cubicBezTo>
                  <a:cubicBezTo>
                    <a:pt x="876" y="2853"/>
                    <a:pt x="756" y="2846"/>
                    <a:pt x="671" y="2776"/>
                  </a:cubicBezTo>
                  <a:cubicBezTo>
                    <a:pt x="587" y="2704"/>
                    <a:pt x="558" y="2582"/>
                    <a:pt x="572" y="2471"/>
                  </a:cubicBezTo>
                  <a:cubicBezTo>
                    <a:pt x="587" y="2359"/>
                    <a:pt x="632" y="2256"/>
                    <a:pt x="678" y="2154"/>
                  </a:cubicBezTo>
                  <a:cubicBezTo>
                    <a:pt x="830" y="1815"/>
                    <a:pt x="947" y="1462"/>
                    <a:pt x="992" y="1095"/>
                  </a:cubicBezTo>
                  <a:cubicBezTo>
                    <a:pt x="1038" y="728"/>
                    <a:pt x="1007" y="347"/>
                    <a:pt x="869" y="1"/>
                  </a:cubicBezTo>
                  <a:close/>
                </a:path>
              </a:pathLst>
            </a:custGeom>
            <a:solidFill>
              <a:srgbClr val="F6C9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24;p31">
              <a:extLst>
                <a:ext uri="{FF2B5EF4-FFF2-40B4-BE49-F238E27FC236}">
                  <a16:creationId xmlns:a16="http://schemas.microsoft.com/office/drawing/2014/main" id="{AB2451F9-2697-4767-9114-1F1CAE1F9A3A}"/>
                </a:ext>
              </a:extLst>
            </p:cNvPr>
            <p:cNvSpPr/>
            <p:nvPr/>
          </p:nvSpPr>
          <p:spPr>
            <a:xfrm rot="-508912">
              <a:off x="3676381" y="1158732"/>
              <a:ext cx="152167" cy="325281"/>
            </a:xfrm>
            <a:custGeom>
              <a:avLst/>
              <a:gdLst/>
              <a:ahLst/>
              <a:cxnLst/>
              <a:rect l="l" t="t" r="r" b="b"/>
              <a:pathLst>
                <a:path w="2324" h="4643" extrusionOk="0">
                  <a:moveTo>
                    <a:pt x="1991" y="0"/>
                  </a:moveTo>
                  <a:lnTo>
                    <a:pt x="1991" y="0"/>
                  </a:lnTo>
                  <a:cubicBezTo>
                    <a:pt x="1998" y="25"/>
                    <a:pt x="2006" y="50"/>
                    <a:pt x="2012" y="71"/>
                  </a:cubicBezTo>
                  <a:lnTo>
                    <a:pt x="2016" y="71"/>
                  </a:lnTo>
                  <a:cubicBezTo>
                    <a:pt x="2023" y="71"/>
                    <a:pt x="2030" y="75"/>
                    <a:pt x="2033" y="85"/>
                  </a:cubicBezTo>
                  <a:cubicBezTo>
                    <a:pt x="2090" y="241"/>
                    <a:pt x="2115" y="417"/>
                    <a:pt x="2111" y="601"/>
                  </a:cubicBezTo>
                  <a:cubicBezTo>
                    <a:pt x="2175" y="1607"/>
                    <a:pt x="1522" y="2299"/>
                    <a:pt x="1359" y="2429"/>
                  </a:cubicBezTo>
                  <a:cubicBezTo>
                    <a:pt x="1123" y="2627"/>
                    <a:pt x="904" y="2853"/>
                    <a:pt x="713" y="3096"/>
                  </a:cubicBezTo>
                  <a:cubicBezTo>
                    <a:pt x="625" y="3206"/>
                    <a:pt x="541" y="3322"/>
                    <a:pt x="494" y="3456"/>
                  </a:cubicBezTo>
                  <a:cubicBezTo>
                    <a:pt x="435" y="3630"/>
                    <a:pt x="438" y="3816"/>
                    <a:pt x="459" y="4000"/>
                  </a:cubicBezTo>
                  <a:cubicBezTo>
                    <a:pt x="463" y="4036"/>
                    <a:pt x="466" y="4075"/>
                    <a:pt x="448" y="4103"/>
                  </a:cubicBezTo>
                  <a:cubicBezTo>
                    <a:pt x="430" y="4131"/>
                    <a:pt x="396" y="4142"/>
                    <a:pt x="364" y="4142"/>
                  </a:cubicBezTo>
                  <a:cubicBezTo>
                    <a:pt x="353" y="4142"/>
                    <a:pt x="339" y="4142"/>
                    <a:pt x="329" y="4138"/>
                  </a:cubicBezTo>
                  <a:cubicBezTo>
                    <a:pt x="286" y="4124"/>
                    <a:pt x="251" y="4092"/>
                    <a:pt x="215" y="4064"/>
                  </a:cubicBezTo>
                  <a:cubicBezTo>
                    <a:pt x="159" y="4011"/>
                    <a:pt x="32" y="3937"/>
                    <a:pt x="3" y="3937"/>
                  </a:cubicBezTo>
                  <a:cubicBezTo>
                    <a:pt x="0" y="3937"/>
                    <a:pt x="0" y="3937"/>
                    <a:pt x="0" y="3940"/>
                  </a:cubicBezTo>
                  <a:cubicBezTo>
                    <a:pt x="85" y="4028"/>
                    <a:pt x="180" y="4109"/>
                    <a:pt x="275" y="4187"/>
                  </a:cubicBezTo>
                  <a:cubicBezTo>
                    <a:pt x="435" y="4318"/>
                    <a:pt x="600" y="4448"/>
                    <a:pt x="795" y="4526"/>
                  </a:cubicBezTo>
                  <a:cubicBezTo>
                    <a:pt x="950" y="4590"/>
                    <a:pt x="1168" y="4639"/>
                    <a:pt x="1398" y="4642"/>
                  </a:cubicBezTo>
                  <a:lnTo>
                    <a:pt x="1377" y="4629"/>
                  </a:lnTo>
                  <a:cubicBezTo>
                    <a:pt x="901" y="4435"/>
                    <a:pt x="741" y="3827"/>
                    <a:pt x="893" y="3337"/>
                  </a:cubicBezTo>
                  <a:cubicBezTo>
                    <a:pt x="1119" y="2613"/>
                    <a:pt x="1917" y="2193"/>
                    <a:pt x="2182" y="1483"/>
                  </a:cubicBezTo>
                  <a:cubicBezTo>
                    <a:pt x="2323" y="1091"/>
                    <a:pt x="2203" y="360"/>
                    <a:pt x="1991" y="0"/>
                  </a:cubicBezTo>
                  <a:close/>
                </a:path>
              </a:pathLst>
            </a:custGeom>
            <a:solidFill>
              <a:srgbClr val="F6C9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25;p31">
              <a:extLst>
                <a:ext uri="{FF2B5EF4-FFF2-40B4-BE49-F238E27FC236}">
                  <a16:creationId xmlns:a16="http://schemas.microsoft.com/office/drawing/2014/main" id="{DA5F0ACA-796C-4A48-BC9D-16702AAF076F}"/>
                </a:ext>
              </a:extLst>
            </p:cNvPr>
            <p:cNvSpPr/>
            <p:nvPr/>
          </p:nvSpPr>
          <p:spPr>
            <a:xfrm rot="-508912">
              <a:off x="3825298" y="1190103"/>
              <a:ext cx="78964" cy="175426"/>
            </a:xfrm>
            <a:custGeom>
              <a:avLst/>
              <a:gdLst/>
              <a:ahLst/>
              <a:cxnLst/>
              <a:rect l="l" t="t" r="r" b="b"/>
              <a:pathLst>
                <a:path w="1206" h="2504" extrusionOk="0">
                  <a:moveTo>
                    <a:pt x="47" y="0"/>
                  </a:moveTo>
                  <a:cubicBezTo>
                    <a:pt x="24" y="0"/>
                    <a:pt x="1" y="29"/>
                    <a:pt x="20" y="50"/>
                  </a:cubicBezTo>
                  <a:cubicBezTo>
                    <a:pt x="323" y="407"/>
                    <a:pt x="546" y="806"/>
                    <a:pt x="708" y="1244"/>
                  </a:cubicBezTo>
                  <a:cubicBezTo>
                    <a:pt x="853" y="1647"/>
                    <a:pt x="902" y="2081"/>
                    <a:pt x="1064" y="2473"/>
                  </a:cubicBezTo>
                  <a:cubicBezTo>
                    <a:pt x="1073" y="2493"/>
                    <a:pt x="1093" y="2503"/>
                    <a:pt x="1112" y="2503"/>
                  </a:cubicBezTo>
                  <a:cubicBezTo>
                    <a:pt x="1134" y="2503"/>
                    <a:pt x="1154" y="2490"/>
                    <a:pt x="1156" y="2462"/>
                  </a:cubicBezTo>
                  <a:cubicBezTo>
                    <a:pt x="1206" y="2031"/>
                    <a:pt x="991" y="1520"/>
                    <a:pt x="835" y="1127"/>
                  </a:cubicBezTo>
                  <a:cubicBezTo>
                    <a:pt x="662" y="700"/>
                    <a:pt x="422" y="308"/>
                    <a:pt x="65" y="8"/>
                  </a:cubicBezTo>
                  <a:cubicBezTo>
                    <a:pt x="60" y="3"/>
                    <a:pt x="53" y="0"/>
                    <a:pt x="47" y="0"/>
                  </a:cubicBezTo>
                  <a:close/>
                </a:path>
              </a:pathLst>
            </a:custGeom>
            <a:solidFill>
              <a:srgbClr val="FFF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26;p31">
              <a:extLst>
                <a:ext uri="{FF2B5EF4-FFF2-40B4-BE49-F238E27FC236}">
                  <a16:creationId xmlns:a16="http://schemas.microsoft.com/office/drawing/2014/main" id="{9775977A-4E39-4D9E-805F-54882422F131}"/>
                </a:ext>
              </a:extLst>
            </p:cNvPr>
            <p:cNvSpPr/>
            <p:nvPr/>
          </p:nvSpPr>
          <p:spPr>
            <a:xfrm rot="-508912">
              <a:off x="3906643" y="1378538"/>
              <a:ext cx="11589" cy="21158"/>
            </a:xfrm>
            <a:custGeom>
              <a:avLst/>
              <a:gdLst/>
              <a:ahLst/>
              <a:cxnLst/>
              <a:rect l="l" t="t" r="r" b="b"/>
              <a:pathLst>
                <a:path w="177" h="302" extrusionOk="0">
                  <a:moveTo>
                    <a:pt x="104" y="1"/>
                  </a:moveTo>
                  <a:cubicBezTo>
                    <a:pt x="81" y="1"/>
                    <a:pt x="55" y="13"/>
                    <a:pt x="43" y="34"/>
                  </a:cubicBezTo>
                  <a:cubicBezTo>
                    <a:pt x="11" y="95"/>
                    <a:pt x="1" y="173"/>
                    <a:pt x="7" y="236"/>
                  </a:cubicBezTo>
                  <a:cubicBezTo>
                    <a:pt x="14" y="276"/>
                    <a:pt x="52" y="302"/>
                    <a:pt x="89" y="302"/>
                  </a:cubicBezTo>
                  <a:cubicBezTo>
                    <a:pt x="114" y="302"/>
                    <a:pt x="137" y="289"/>
                    <a:pt x="149" y="261"/>
                  </a:cubicBezTo>
                  <a:cubicBezTo>
                    <a:pt x="173" y="190"/>
                    <a:pt x="177" y="109"/>
                    <a:pt x="156" y="39"/>
                  </a:cubicBezTo>
                  <a:cubicBezTo>
                    <a:pt x="149" y="12"/>
                    <a:pt x="127" y="1"/>
                    <a:pt x="104" y="1"/>
                  </a:cubicBezTo>
                  <a:close/>
                </a:path>
              </a:pathLst>
            </a:custGeom>
            <a:solidFill>
              <a:srgbClr val="FFF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 name="Google Shape;2227;p31">
            <a:extLst>
              <a:ext uri="{FF2B5EF4-FFF2-40B4-BE49-F238E27FC236}">
                <a16:creationId xmlns:a16="http://schemas.microsoft.com/office/drawing/2014/main" id="{75C768E4-7931-425C-99BF-7353066A9AAA}"/>
              </a:ext>
            </a:extLst>
          </p:cNvPr>
          <p:cNvGrpSpPr/>
          <p:nvPr/>
        </p:nvGrpSpPr>
        <p:grpSpPr>
          <a:xfrm>
            <a:off x="2933368" y="4418370"/>
            <a:ext cx="523390" cy="435583"/>
            <a:chOff x="3133350" y="1126948"/>
            <a:chExt cx="1408099" cy="1172182"/>
          </a:xfrm>
        </p:grpSpPr>
        <p:sp>
          <p:nvSpPr>
            <p:cNvPr id="140" name="Google Shape;2228;p31">
              <a:extLst>
                <a:ext uri="{FF2B5EF4-FFF2-40B4-BE49-F238E27FC236}">
                  <a16:creationId xmlns:a16="http://schemas.microsoft.com/office/drawing/2014/main" id="{565E39AA-B9B6-4EAC-881D-690A02B8F46B}"/>
                </a:ext>
              </a:extLst>
            </p:cNvPr>
            <p:cNvSpPr/>
            <p:nvPr/>
          </p:nvSpPr>
          <p:spPr>
            <a:xfrm rot="-508938">
              <a:off x="3333516" y="1650683"/>
              <a:ext cx="1043940" cy="573835"/>
            </a:xfrm>
            <a:custGeom>
              <a:avLst/>
              <a:gdLst/>
              <a:ahLst/>
              <a:cxnLst/>
              <a:rect l="l" t="t" r="r" b="b"/>
              <a:pathLst>
                <a:path w="15633" h="8031" extrusionOk="0">
                  <a:moveTo>
                    <a:pt x="0" y="0"/>
                  </a:moveTo>
                  <a:lnTo>
                    <a:pt x="0" y="0"/>
                  </a:lnTo>
                  <a:cubicBezTo>
                    <a:pt x="233" y="1691"/>
                    <a:pt x="939" y="5787"/>
                    <a:pt x="1268" y="6139"/>
                  </a:cubicBezTo>
                  <a:cubicBezTo>
                    <a:pt x="1507" y="6397"/>
                    <a:pt x="2059" y="6649"/>
                    <a:pt x="2486" y="6649"/>
                  </a:cubicBezTo>
                  <a:cubicBezTo>
                    <a:pt x="2645" y="6649"/>
                    <a:pt x="2786" y="6614"/>
                    <a:pt x="2888" y="6532"/>
                  </a:cubicBezTo>
                  <a:cubicBezTo>
                    <a:pt x="2955" y="6958"/>
                    <a:pt x="3782" y="7373"/>
                    <a:pt x="4386" y="7373"/>
                  </a:cubicBezTo>
                  <a:cubicBezTo>
                    <a:pt x="4571" y="7373"/>
                    <a:pt x="4736" y="7334"/>
                    <a:pt x="4851" y="7244"/>
                  </a:cubicBezTo>
                  <a:cubicBezTo>
                    <a:pt x="5030" y="7531"/>
                    <a:pt x="5700" y="7855"/>
                    <a:pt x="6389" y="7855"/>
                  </a:cubicBezTo>
                  <a:cubicBezTo>
                    <a:pt x="6718" y="7855"/>
                    <a:pt x="7050" y="7781"/>
                    <a:pt x="7336" y="7594"/>
                  </a:cubicBezTo>
                  <a:cubicBezTo>
                    <a:pt x="7690" y="7914"/>
                    <a:pt x="8120" y="8030"/>
                    <a:pt x="8517" y="8030"/>
                  </a:cubicBezTo>
                  <a:cubicBezTo>
                    <a:pt x="9062" y="8030"/>
                    <a:pt x="9547" y="7813"/>
                    <a:pt x="9698" y="7604"/>
                  </a:cubicBezTo>
                  <a:cubicBezTo>
                    <a:pt x="9925" y="7720"/>
                    <a:pt x="10180" y="7769"/>
                    <a:pt x="10433" y="7769"/>
                  </a:cubicBezTo>
                  <a:cubicBezTo>
                    <a:pt x="11030" y="7769"/>
                    <a:pt x="11615" y="7499"/>
                    <a:pt x="11791" y="7210"/>
                  </a:cubicBezTo>
                  <a:cubicBezTo>
                    <a:pt x="11890" y="7361"/>
                    <a:pt x="12077" y="7443"/>
                    <a:pt x="12257" y="7453"/>
                  </a:cubicBezTo>
                  <a:cubicBezTo>
                    <a:pt x="12301" y="7456"/>
                    <a:pt x="12343" y="7457"/>
                    <a:pt x="12383" y="7457"/>
                  </a:cubicBezTo>
                  <a:cubicBezTo>
                    <a:pt x="12709" y="7457"/>
                    <a:pt x="12869" y="7347"/>
                    <a:pt x="13024" y="7054"/>
                  </a:cubicBezTo>
                  <a:cubicBezTo>
                    <a:pt x="14262" y="4674"/>
                    <a:pt x="14583" y="3520"/>
                    <a:pt x="15632" y="1042"/>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29;p31">
              <a:extLst>
                <a:ext uri="{FF2B5EF4-FFF2-40B4-BE49-F238E27FC236}">
                  <a16:creationId xmlns:a16="http://schemas.microsoft.com/office/drawing/2014/main" id="{EA5AEC6D-6E10-4561-889E-2434FD8A4A2E}"/>
                </a:ext>
              </a:extLst>
            </p:cNvPr>
            <p:cNvSpPr/>
            <p:nvPr/>
          </p:nvSpPr>
          <p:spPr>
            <a:xfrm rot="-508912">
              <a:off x="3338574" y="1690908"/>
              <a:ext cx="1023588" cy="516750"/>
            </a:xfrm>
            <a:custGeom>
              <a:avLst/>
              <a:gdLst/>
              <a:ahLst/>
              <a:cxnLst/>
              <a:rect l="l" t="t" r="r" b="b"/>
              <a:pathLst>
                <a:path w="15633" h="7376" extrusionOk="0">
                  <a:moveTo>
                    <a:pt x="0" y="1"/>
                  </a:moveTo>
                  <a:lnTo>
                    <a:pt x="0" y="1"/>
                  </a:lnTo>
                  <a:cubicBezTo>
                    <a:pt x="71" y="499"/>
                    <a:pt x="177" y="1205"/>
                    <a:pt x="307" y="1961"/>
                  </a:cubicBezTo>
                  <a:cubicBezTo>
                    <a:pt x="519" y="2101"/>
                    <a:pt x="763" y="2194"/>
                    <a:pt x="1020" y="2207"/>
                  </a:cubicBezTo>
                  <a:cubicBezTo>
                    <a:pt x="1469" y="2931"/>
                    <a:pt x="2009" y="3641"/>
                    <a:pt x="2772" y="4011"/>
                  </a:cubicBezTo>
                  <a:cubicBezTo>
                    <a:pt x="2793" y="4022"/>
                    <a:pt x="2814" y="4029"/>
                    <a:pt x="2831" y="4040"/>
                  </a:cubicBezTo>
                  <a:cubicBezTo>
                    <a:pt x="2916" y="5124"/>
                    <a:pt x="2976" y="6155"/>
                    <a:pt x="2976" y="6155"/>
                  </a:cubicBezTo>
                  <a:cubicBezTo>
                    <a:pt x="2976" y="6155"/>
                    <a:pt x="3026" y="5205"/>
                    <a:pt x="3082" y="4135"/>
                  </a:cubicBezTo>
                  <a:cubicBezTo>
                    <a:pt x="3300" y="4202"/>
                    <a:pt x="3530" y="4237"/>
                    <a:pt x="3758" y="4237"/>
                  </a:cubicBezTo>
                  <a:cubicBezTo>
                    <a:pt x="4276" y="4237"/>
                    <a:pt x="4786" y="4056"/>
                    <a:pt x="5126" y="3659"/>
                  </a:cubicBezTo>
                  <a:cubicBezTo>
                    <a:pt x="5130" y="3665"/>
                    <a:pt x="5133" y="3669"/>
                    <a:pt x="5136" y="3676"/>
                  </a:cubicBezTo>
                  <a:lnTo>
                    <a:pt x="4932" y="6705"/>
                  </a:lnTo>
                  <a:cubicBezTo>
                    <a:pt x="4932" y="6705"/>
                    <a:pt x="5218" y="5367"/>
                    <a:pt x="5419" y="4082"/>
                  </a:cubicBezTo>
                  <a:cubicBezTo>
                    <a:pt x="5776" y="4463"/>
                    <a:pt x="6303" y="4676"/>
                    <a:pt x="6828" y="4676"/>
                  </a:cubicBezTo>
                  <a:cubicBezTo>
                    <a:pt x="7154" y="4676"/>
                    <a:pt x="7480" y="4594"/>
                    <a:pt x="7763" y="4418"/>
                  </a:cubicBezTo>
                  <a:lnTo>
                    <a:pt x="7763" y="4418"/>
                  </a:lnTo>
                  <a:lnTo>
                    <a:pt x="7403" y="7327"/>
                  </a:lnTo>
                  <a:cubicBezTo>
                    <a:pt x="7403" y="7327"/>
                    <a:pt x="7742" y="5989"/>
                    <a:pt x="8028" y="4643"/>
                  </a:cubicBezTo>
                  <a:cubicBezTo>
                    <a:pt x="8597" y="5215"/>
                    <a:pt x="9348" y="5611"/>
                    <a:pt x="10143" y="5696"/>
                  </a:cubicBezTo>
                  <a:lnTo>
                    <a:pt x="9719" y="7376"/>
                  </a:lnTo>
                  <a:cubicBezTo>
                    <a:pt x="9719" y="7376"/>
                    <a:pt x="10054" y="6642"/>
                    <a:pt x="10407" y="5717"/>
                  </a:cubicBezTo>
                  <a:cubicBezTo>
                    <a:pt x="10478" y="5717"/>
                    <a:pt x="10546" y="5717"/>
                    <a:pt x="10616" y="5713"/>
                  </a:cubicBezTo>
                  <a:cubicBezTo>
                    <a:pt x="11343" y="5674"/>
                    <a:pt x="12066" y="5335"/>
                    <a:pt x="12568" y="4795"/>
                  </a:cubicBezTo>
                  <a:lnTo>
                    <a:pt x="12568" y="4795"/>
                  </a:lnTo>
                  <a:lnTo>
                    <a:pt x="11918" y="6854"/>
                  </a:lnTo>
                  <a:cubicBezTo>
                    <a:pt x="11918" y="6854"/>
                    <a:pt x="12614" y="5367"/>
                    <a:pt x="13130" y="3905"/>
                  </a:cubicBezTo>
                  <a:cubicBezTo>
                    <a:pt x="13237" y="3975"/>
                    <a:pt x="13360" y="4006"/>
                    <a:pt x="13487" y="4006"/>
                  </a:cubicBezTo>
                  <a:cubicBezTo>
                    <a:pt x="13707" y="4006"/>
                    <a:pt x="13938" y="3913"/>
                    <a:pt x="14114" y="3768"/>
                  </a:cubicBezTo>
                  <a:cubicBezTo>
                    <a:pt x="14393" y="3535"/>
                    <a:pt x="14562" y="3196"/>
                    <a:pt x="14725" y="2867"/>
                  </a:cubicBezTo>
                  <a:cubicBezTo>
                    <a:pt x="14771" y="2888"/>
                    <a:pt x="14817" y="2906"/>
                    <a:pt x="14862" y="2927"/>
                  </a:cubicBezTo>
                  <a:cubicBezTo>
                    <a:pt x="15085" y="2367"/>
                    <a:pt x="15328" y="1759"/>
                    <a:pt x="15633" y="1042"/>
                  </a:cubicBezTo>
                  <a:lnTo>
                    <a:pt x="0" y="1"/>
                  </a:lnTo>
                  <a:close/>
                </a:path>
              </a:pathLst>
            </a:custGeom>
            <a:solidFill>
              <a:srgbClr val="46132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230;p31">
              <a:extLst>
                <a:ext uri="{FF2B5EF4-FFF2-40B4-BE49-F238E27FC236}">
                  <a16:creationId xmlns:a16="http://schemas.microsoft.com/office/drawing/2014/main" id="{60F0519E-8D13-4C25-ACE9-C32DB4A003F2}"/>
                </a:ext>
              </a:extLst>
            </p:cNvPr>
            <p:cNvSpPr/>
            <p:nvPr/>
          </p:nvSpPr>
          <p:spPr>
            <a:xfrm rot="-508912">
              <a:off x="3169477" y="1350448"/>
              <a:ext cx="1335844" cy="675993"/>
            </a:xfrm>
            <a:custGeom>
              <a:avLst/>
              <a:gdLst/>
              <a:ahLst/>
              <a:cxnLst/>
              <a:rect l="l" t="t" r="r" b="b"/>
              <a:pathLst>
                <a:path w="20402" h="9649" extrusionOk="0">
                  <a:moveTo>
                    <a:pt x="7729" y="0"/>
                  </a:moveTo>
                  <a:cubicBezTo>
                    <a:pt x="7142" y="0"/>
                    <a:pt x="6551" y="85"/>
                    <a:pt x="5995" y="216"/>
                  </a:cubicBezTo>
                  <a:cubicBezTo>
                    <a:pt x="4513" y="568"/>
                    <a:pt x="3577" y="1343"/>
                    <a:pt x="2241" y="1343"/>
                  </a:cubicBezTo>
                  <a:cubicBezTo>
                    <a:pt x="2020" y="1343"/>
                    <a:pt x="1789" y="1322"/>
                    <a:pt x="1543" y="1275"/>
                  </a:cubicBezTo>
                  <a:cubicBezTo>
                    <a:pt x="1477" y="1262"/>
                    <a:pt x="1384" y="1255"/>
                    <a:pt x="1277" y="1255"/>
                  </a:cubicBezTo>
                  <a:cubicBezTo>
                    <a:pt x="788" y="1255"/>
                    <a:pt x="1" y="1408"/>
                    <a:pt x="71" y="1900"/>
                  </a:cubicBezTo>
                  <a:cubicBezTo>
                    <a:pt x="96" y="2087"/>
                    <a:pt x="244" y="2249"/>
                    <a:pt x="424" y="2299"/>
                  </a:cubicBezTo>
                  <a:cubicBezTo>
                    <a:pt x="176" y="2814"/>
                    <a:pt x="96" y="3376"/>
                    <a:pt x="360" y="3909"/>
                  </a:cubicBezTo>
                  <a:cubicBezTo>
                    <a:pt x="611" y="4414"/>
                    <a:pt x="1130" y="4774"/>
                    <a:pt x="1688" y="4834"/>
                  </a:cubicBezTo>
                  <a:cubicBezTo>
                    <a:pt x="1812" y="5487"/>
                    <a:pt x="2412" y="6016"/>
                    <a:pt x="3075" y="6059"/>
                  </a:cubicBezTo>
                  <a:cubicBezTo>
                    <a:pt x="3538" y="6787"/>
                    <a:pt x="4088" y="7496"/>
                    <a:pt x="4862" y="7870"/>
                  </a:cubicBezTo>
                  <a:cubicBezTo>
                    <a:pt x="5176" y="8024"/>
                    <a:pt x="5534" y="8106"/>
                    <a:pt x="5886" y="8106"/>
                  </a:cubicBezTo>
                  <a:cubicBezTo>
                    <a:pt x="6400" y="8106"/>
                    <a:pt x="6901" y="7931"/>
                    <a:pt x="7234" y="7545"/>
                  </a:cubicBezTo>
                  <a:cubicBezTo>
                    <a:pt x="7549" y="8194"/>
                    <a:pt x="8274" y="8577"/>
                    <a:pt x="8987" y="8577"/>
                  </a:cubicBezTo>
                  <a:cubicBezTo>
                    <a:pt x="9321" y="8577"/>
                    <a:pt x="9653" y="8493"/>
                    <a:pt x="9938" y="8312"/>
                  </a:cubicBezTo>
                  <a:cubicBezTo>
                    <a:pt x="10623" y="9104"/>
                    <a:pt x="11632" y="9648"/>
                    <a:pt x="12677" y="9648"/>
                  </a:cubicBezTo>
                  <a:cubicBezTo>
                    <a:pt x="12716" y="9648"/>
                    <a:pt x="12755" y="9648"/>
                    <a:pt x="12794" y="9646"/>
                  </a:cubicBezTo>
                  <a:cubicBezTo>
                    <a:pt x="13881" y="9604"/>
                    <a:pt x="14951" y="8905"/>
                    <a:pt x="15297" y="7874"/>
                  </a:cubicBezTo>
                  <a:cubicBezTo>
                    <a:pt x="15410" y="7952"/>
                    <a:pt x="15543" y="7986"/>
                    <a:pt x="15679" y="7986"/>
                  </a:cubicBezTo>
                  <a:cubicBezTo>
                    <a:pt x="15898" y="7986"/>
                    <a:pt x="16127" y="7896"/>
                    <a:pt x="16300" y="7757"/>
                  </a:cubicBezTo>
                  <a:cubicBezTo>
                    <a:pt x="16582" y="7528"/>
                    <a:pt x="16752" y="7192"/>
                    <a:pt x="16910" y="6867"/>
                  </a:cubicBezTo>
                  <a:cubicBezTo>
                    <a:pt x="17247" y="7030"/>
                    <a:pt x="17621" y="7114"/>
                    <a:pt x="17994" y="7114"/>
                  </a:cubicBezTo>
                  <a:cubicBezTo>
                    <a:pt x="18082" y="7114"/>
                    <a:pt x="18171" y="7110"/>
                    <a:pt x="18259" y="7100"/>
                  </a:cubicBezTo>
                  <a:cubicBezTo>
                    <a:pt x="18503" y="7075"/>
                    <a:pt x="18753" y="7005"/>
                    <a:pt x="18927" y="6832"/>
                  </a:cubicBezTo>
                  <a:cubicBezTo>
                    <a:pt x="19100" y="6659"/>
                    <a:pt x="19163" y="6359"/>
                    <a:pt x="19015" y="6168"/>
                  </a:cubicBezTo>
                  <a:lnTo>
                    <a:pt x="19015" y="6168"/>
                  </a:lnTo>
                  <a:cubicBezTo>
                    <a:pt x="19066" y="6175"/>
                    <a:pt x="19117" y="6179"/>
                    <a:pt x="19168" y="6179"/>
                  </a:cubicBezTo>
                  <a:cubicBezTo>
                    <a:pt x="19714" y="6179"/>
                    <a:pt x="20248" y="5776"/>
                    <a:pt x="20374" y="5244"/>
                  </a:cubicBezTo>
                  <a:cubicBezTo>
                    <a:pt x="20392" y="5169"/>
                    <a:pt x="20402" y="5088"/>
                    <a:pt x="20360" y="5024"/>
                  </a:cubicBezTo>
                  <a:cubicBezTo>
                    <a:pt x="20314" y="4960"/>
                    <a:pt x="20234" y="4942"/>
                    <a:pt x="20149" y="4942"/>
                  </a:cubicBezTo>
                  <a:cubicBezTo>
                    <a:pt x="20110" y="4942"/>
                    <a:pt x="20070" y="4946"/>
                    <a:pt x="20032" y="4950"/>
                  </a:cubicBezTo>
                  <a:cubicBezTo>
                    <a:pt x="19962" y="4957"/>
                    <a:pt x="19892" y="4961"/>
                    <a:pt x="19822" y="4961"/>
                  </a:cubicBezTo>
                  <a:cubicBezTo>
                    <a:pt x="19218" y="4961"/>
                    <a:pt x="18613" y="4706"/>
                    <a:pt x="18196" y="4269"/>
                  </a:cubicBezTo>
                  <a:cubicBezTo>
                    <a:pt x="17906" y="3965"/>
                    <a:pt x="17712" y="3591"/>
                    <a:pt x="17482" y="3245"/>
                  </a:cubicBezTo>
                  <a:cubicBezTo>
                    <a:pt x="16748" y="2133"/>
                    <a:pt x="15639" y="1272"/>
                    <a:pt x="14379" y="841"/>
                  </a:cubicBezTo>
                  <a:cubicBezTo>
                    <a:pt x="13744" y="622"/>
                    <a:pt x="13072" y="512"/>
                    <a:pt x="12401" y="512"/>
                  </a:cubicBezTo>
                  <a:cubicBezTo>
                    <a:pt x="11741" y="512"/>
                    <a:pt x="11080" y="618"/>
                    <a:pt x="10454" y="830"/>
                  </a:cubicBezTo>
                  <a:lnTo>
                    <a:pt x="10143" y="650"/>
                  </a:lnTo>
                  <a:cubicBezTo>
                    <a:pt x="9424" y="178"/>
                    <a:pt x="8581" y="0"/>
                    <a:pt x="77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231;p31">
              <a:extLst>
                <a:ext uri="{FF2B5EF4-FFF2-40B4-BE49-F238E27FC236}">
                  <a16:creationId xmlns:a16="http://schemas.microsoft.com/office/drawing/2014/main" id="{436B089E-ECB8-40A4-BE77-6E649605D79C}"/>
                </a:ext>
              </a:extLst>
            </p:cNvPr>
            <p:cNvSpPr/>
            <p:nvPr/>
          </p:nvSpPr>
          <p:spPr>
            <a:xfrm rot="-508912">
              <a:off x="3408562" y="1515205"/>
              <a:ext cx="27958" cy="10158"/>
            </a:xfrm>
            <a:custGeom>
              <a:avLst/>
              <a:gdLst/>
              <a:ahLst/>
              <a:cxnLst/>
              <a:rect l="l" t="t" r="r" b="b"/>
              <a:pathLst>
                <a:path w="427" h="145" extrusionOk="0">
                  <a:moveTo>
                    <a:pt x="338" y="1"/>
                  </a:moveTo>
                  <a:cubicBezTo>
                    <a:pt x="243" y="1"/>
                    <a:pt x="147" y="27"/>
                    <a:pt x="55" y="51"/>
                  </a:cubicBezTo>
                  <a:cubicBezTo>
                    <a:pt x="0" y="63"/>
                    <a:pt x="20" y="144"/>
                    <a:pt x="72" y="144"/>
                  </a:cubicBezTo>
                  <a:cubicBezTo>
                    <a:pt x="77" y="144"/>
                    <a:pt x="82" y="144"/>
                    <a:pt x="88" y="142"/>
                  </a:cubicBezTo>
                  <a:cubicBezTo>
                    <a:pt x="189" y="114"/>
                    <a:pt x="299" y="100"/>
                    <a:pt x="398" y="57"/>
                  </a:cubicBezTo>
                  <a:cubicBezTo>
                    <a:pt x="422" y="51"/>
                    <a:pt x="426" y="8"/>
                    <a:pt x="394" y="4"/>
                  </a:cubicBezTo>
                  <a:cubicBezTo>
                    <a:pt x="376" y="2"/>
                    <a:pt x="357" y="1"/>
                    <a:pt x="338" y="1"/>
                  </a:cubicBezTo>
                  <a:close/>
                </a:path>
              </a:pathLst>
            </a:custGeom>
            <a:solidFill>
              <a:srgbClr val="EA9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 name="Google Shape;2232;p31">
              <a:extLst>
                <a:ext uri="{FF2B5EF4-FFF2-40B4-BE49-F238E27FC236}">
                  <a16:creationId xmlns:a16="http://schemas.microsoft.com/office/drawing/2014/main" id="{E22671B2-4C2C-4B21-87D2-D12E48F41041}"/>
                </a:ext>
              </a:extLst>
            </p:cNvPr>
            <p:cNvGrpSpPr/>
            <p:nvPr/>
          </p:nvGrpSpPr>
          <p:grpSpPr>
            <a:xfrm>
              <a:off x="3216672" y="1306726"/>
              <a:ext cx="1166246" cy="621256"/>
              <a:chOff x="3032326" y="1175142"/>
              <a:chExt cx="1343756" cy="715815"/>
            </a:xfrm>
          </p:grpSpPr>
          <p:sp>
            <p:nvSpPr>
              <p:cNvPr id="156" name="Google Shape;2233;p31">
                <a:extLst>
                  <a:ext uri="{FF2B5EF4-FFF2-40B4-BE49-F238E27FC236}">
                    <a16:creationId xmlns:a16="http://schemas.microsoft.com/office/drawing/2014/main" id="{ADC4B8B8-36DD-4C4B-A66F-B9A4E0122E22}"/>
                  </a:ext>
                </a:extLst>
              </p:cNvPr>
              <p:cNvSpPr/>
              <p:nvPr/>
            </p:nvSpPr>
            <p:spPr>
              <a:xfrm rot="-508928">
                <a:off x="3036455" y="1413846"/>
                <a:ext cx="310059" cy="90648"/>
              </a:xfrm>
              <a:custGeom>
                <a:avLst/>
                <a:gdLst/>
                <a:ahLst/>
                <a:cxnLst/>
                <a:rect l="l" t="t" r="r" b="b"/>
                <a:pathLst>
                  <a:path w="4110" h="1123" extrusionOk="0">
                    <a:moveTo>
                      <a:pt x="4110" y="0"/>
                    </a:moveTo>
                    <a:cubicBezTo>
                      <a:pt x="3222" y="511"/>
                      <a:pt x="2199" y="782"/>
                      <a:pt x="1178" y="782"/>
                    </a:cubicBezTo>
                    <a:cubicBezTo>
                      <a:pt x="1140" y="782"/>
                      <a:pt x="1102" y="782"/>
                      <a:pt x="1063" y="781"/>
                    </a:cubicBezTo>
                    <a:cubicBezTo>
                      <a:pt x="760" y="774"/>
                      <a:pt x="457" y="746"/>
                      <a:pt x="156" y="721"/>
                    </a:cubicBezTo>
                    <a:cubicBezTo>
                      <a:pt x="145" y="720"/>
                      <a:pt x="134" y="719"/>
                      <a:pt x="123" y="719"/>
                    </a:cubicBezTo>
                    <a:cubicBezTo>
                      <a:pt x="86" y="719"/>
                      <a:pt x="48" y="726"/>
                      <a:pt x="29" y="756"/>
                    </a:cubicBezTo>
                    <a:cubicBezTo>
                      <a:pt x="1" y="795"/>
                      <a:pt x="22" y="852"/>
                      <a:pt x="54" y="887"/>
                    </a:cubicBezTo>
                    <a:cubicBezTo>
                      <a:pt x="163" y="1025"/>
                      <a:pt x="357" y="1060"/>
                      <a:pt x="534" y="1081"/>
                    </a:cubicBezTo>
                    <a:cubicBezTo>
                      <a:pt x="783" y="1107"/>
                      <a:pt x="1034" y="1122"/>
                      <a:pt x="1284" y="1122"/>
                    </a:cubicBezTo>
                    <a:cubicBezTo>
                      <a:pt x="1608" y="1122"/>
                      <a:pt x="1930" y="1097"/>
                      <a:pt x="2246" y="1035"/>
                    </a:cubicBezTo>
                    <a:cubicBezTo>
                      <a:pt x="2808" y="926"/>
                      <a:pt x="3672" y="368"/>
                      <a:pt x="4110"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234;p31">
                <a:extLst>
                  <a:ext uri="{FF2B5EF4-FFF2-40B4-BE49-F238E27FC236}">
                    <a16:creationId xmlns:a16="http://schemas.microsoft.com/office/drawing/2014/main" id="{DB01628E-5A97-4FEB-8C32-A937BC23202B}"/>
                  </a:ext>
                </a:extLst>
              </p:cNvPr>
              <p:cNvSpPr/>
              <p:nvPr/>
            </p:nvSpPr>
            <p:spPr>
              <a:xfrm rot="-508928">
                <a:off x="3212271" y="1498361"/>
                <a:ext cx="214627" cy="133832"/>
              </a:xfrm>
              <a:custGeom>
                <a:avLst/>
                <a:gdLst/>
                <a:ahLst/>
                <a:cxnLst/>
                <a:rect l="l" t="t" r="r" b="b"/>
                <a:pathLst>
                  <a:path w="2845" h="1658" extrusionOk="0">
                    <a:moveTo>
                      <a:pt x="2759" y="1"/>
                    </a:moveTo>
                    <a:cubicBezTo>
                      <a:pt x="2644" y="1"/>
                      <a:pt x="2417" y="185"/>
                      <a:pt x="2401" y="213"/>
                    </a:cubicBezTo>
                    <a:cubicBezTo>
                      <a:pt x="1755" y="771"/>
                      <a:pt x="866" y="951"/>
                      <a:pt x="128" y="1385"/>
                    </a:cubicBezTo>
                    <a:cubicBezTo>
                      <a:pt x="68" y="1424"/>
                      <a:pt x="1" y="1477"/>
                      <a:pt x="11" y="1547"/>
                    </a:cubicBezTo>
                    <a:cubicBezTo>
                      <a:pt x="25" y="1618"/>
                      <a:pt x="110" y="1646"/>
                      <a:pt x="180" y="1653"/>
                    </a:cubicBezTo>
                    <a:cubicBezTo>
                      <a:pt x="210" y="1656"/>
                      <a:pt x="240" y="1657"/>
                      <a:pt x="270" y="1657"/>
                    </a:cubicBezTo>
                    <a:cubicBezTo>
                      <a:pt x="539" y="1657"/>
                      <a:pt x="801" y="1546"/>
                      <a:pt x="1049" y="1438"/>
                    </a:cubicBezTo>
                    <a:cubicBezTo>
                      <a:pt x="1611" y="1198"/>
                      <a:pt x="2189" y="944"/>
                      <a:pt x="2609" y="503"/>
                    </a:cubicBezTo>
                    <a:cubicBezTo>
                      <a:pt x="2694" y="411"/>
                      <a:pt x="2769" y="305"/>
                      <a:pt x="2803" y="185"/>
                    </a:cubicBezTo>
                    <a:cubicBezTo>
                      <a:pt x="2845" y="48"/>
                      <a:pt x="2816" y="1"/>
                      <a:pt x="2759"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235;p31">
                <a:extLst>
                  <a:ext uri="{FF2B5EF4-FFF2-40B4-BE49-F238E27FC236}">
                    <a16:creationId xmlns:a16="http://schemas.microsoft.com/office/drawing/2014/main" id="{8F2F1E26-C7CE-40C0-803A-77D09DD65D63}"/>
                  </a:ext>
                </a:extLst>
              </p:cNvPr>
              <p:cNvSpPr/>
              <p:nvPr/>
            </p:nvSpPr>
            <p:spPr>
              <a:xfrm rot="-508928">
                <a:off x="3491294" y="1683643"/>
                <a:ext cx="69330" cy="117124"/>
              </a:xfrm>
              <a:custGeom>
                <a:avLst/>
                <a:gdLst/>
                <a:ahLst/>
                <a:cxnLst/>
                <a:rect l="l" t="t" r="r" b="b"/>
                <a:pathLst>
                  <a:path w="919" h="1451" extrusionOk="0">
                    <a:moveTo>
                      <a:pt x="795" y="1"/>
                    </a:moveTo>
                    <a:cubicBezTo>
                      <a:pt x="762" y="1"/>
                      <a:pt x="685" y="88"/>
                      <a:pt x="548" y="304"/>
                    </a:cubicBezTo>
                    <a:cubicBezTo>
                      <a:pt x="385" y="583"/>
                      <a:pt x="230" y="865"/>
                      <a:pt x="78" y="1147"/>
                    </a:cubicBezTo>
                    <a:cubicBezTo>
                      <a:pt x="39" y="1222"/>
                      <a:pt x="0" y="1300"/>
                      <a:pt x="8" y="1380"/>
                    </a:cubicBezTo>
                    <a:cubicBezTo>
                      <a:pt x="11" y="1398"/>
                      <a:pt x="15" y="1416"/>
                      <a:pt x="29" y="1430"/>
                    </a:cubicBezTo>
                    <a:cubicBezTo>
                      <a:pt x="41" y="1445"/>
                      <a:pt x="57" y="1450"/>
                      <a:pt x="74" y="1450"/>
                    </a:cubicBezTo>
                    <a:cubicBezTo>
                      <a:pt x="107" y="1450"/>
                      <a:pt x="145" y="1429"/>
                      <a:pt x="173" y="1409"/>
                    </a:cubicBezTo>
                    <a:cubicBezTo>
                      <a:pt x="435" y="1202"/>
                      <a:pt x="918" y="1"/>
                      <a:pt x="795"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236;p31">
                <a:extLst>
                  <a:ext uri="{FF2B5EF4-FFF2-40B4-BE49-F238E27FC236}">
                    <a16:creationId xmlns:a16="http://schemas.microsoft.com/office/drawing/2014/main" id="{E4B0B09D-F3B6-4B8F-9E13-4A190CD3C303}"/>
                  </a:ext>
                </a:extLst>
              </p:cNvPr>
              <p:cNvSpPr/>
              <p:nvPr/>
            </p:nvSpPr>
            <p:spPr>
              <a:xfrm rot="-508928">
                <a:off x="4108258" y="1592804"/>
                <a:ext cx="87360" cy="114379"/>
              </a:xfrm>
              <a:custGeom>
                <a:avLst/>
                <a:gdLst/>
                <a:ahLst/>
                <a:cxnLst/>
                <a:rect l="l" t="t" r="r" b="b"/>
                <a:pathLst>
                  <a:path w="1158" h="1417" extrusionOk="0">
                    <a:moveTo>
                      <a:pt x="126" y="1"/>
                    </a:moveTo>
                    <a:cubicBezTo>
                      <a:pt x="24" y="1"/>
                      <a:pt x="1" y="124"/>
                      <a:pt x="138" y="442"/>
                    </a:cubicBezTo>
                    <a:cubicBezTo>
                      <a:pt x="293" y="725"/>
                      <a:pt x="456" y="1003"/>
                      <a:pt x="629" y="1275"/>
                    </a:cubicBezTo>
                    <a:cubicBezTo>
                      <a:pt x="671" y="1346"/>
                      <a:pt x="721" y="1417"/>
                      <a:pt x="841" y="1417"/>
                    </a:cubicBezTo>
                    <a:cubicBezTo>
                      <a:pt x="865" y="1417"/>
                      <a:pt x="897" y="1413"/>
                      <a:pt x="933" y="1396"/>
                    </a:cubicBezTo>
                    <a:cubicBezTo>
                      <a:pt x="1031" y="1349"/>
                      <a:pt x="1081" y="1247"/>
                      <a:pt x="1091" y="1180"/>
                    </a:cubicBezTo>
                    <a:cubicBezTo>
                      <a:pt x="1157" y="797"/>
                      <a:pt x="386" y="1"/>
                      <a:pt x="126"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237;p31">
                <a:extLst>
                  <a:ext uri="{FF2B5EF4-FFF2-40B4-BE49-F238E27FC236}">
                    <a16:creationId xmlns:a16="http://schemas.microsoft.com/office/drawing/2014/main" id="{96A59E1A-EA0C-4A32-9E61-8E0D1260261E}"/>
                  </a:ext>
                </a:extLst>
              </p:cNvPr>
              <p:cNvSpPr/>
              <p:nvPr/>
            </p:nvSpPr>
            <p:spPr>
              <a:xfrm rot="-508928">
                <a:off x="3572910" y="1540414"/>
                <a:ext cx="113990" cy="247082"/>
              </a:xfrm>
              <a:custGeom>
                <a:avLst/>
                <a:gdLst/>
                <a:ahLst/>
                <a:cxnLst/>
                <a:rect l="l" t="t" r="r" b="b"/>
                <a:pathLst>
                  <a:path w="1511" h="3061" extrusionOk="0">
                    <a:moveTo>
                      <a:pt x="1362" y="0"/>
                    </a:moveTo>
                    <a:cubicBezTo>
                      <a:pt x="1332" y="0"/>
                      <a:pt x="1300" y="18"/>
                      <a:pt x="1275" y="49"/>
                    </a:cubicBezTo>
                    <a:cubicBezTo>
                      <a:pt x="1236" y="99"/>
                      <a:pt x="1063" y="388"/>
                      <a:pt x="1045" y="427"/>
                    </a:cubicBezTo>
                    <a:cubicBezTo>
                      <a:pt x="999" y="515"/>
                      <a:pt x="957" y="599"/>
                      <a:pt x="915" y="688"/>
                    </a:cubicBezTo>
                    <a:cubicBezTo>
                      <a:pt x="664" y="1246"/>
                      <a:pt x="414" y="1810"/>
                      <a:pt x="170" y="2372"/>
                    </a:cubicBezTo>
                    <a:cubicBezTo>
                      <a:pt x="110" y="2517"/>
                      <a:pt x="0" y="2714"/>
                      <a:pt x="39" y="2874"/>
                    </a:cubicBezTo>
                    <a:cubicBezTo>
                      <a:pt x="56" y="2953"/>
                      <a:pt x="135" y="3060"/>
                      <a:pt x="245" y="3060"/>
                    </a:cubicBezTo>
                    <a:cubicBezTo>
                      <a:pt x="300" y="3060"/>
                      <a:pt x="362" y="3034"/>
                      <a:pt x="427" y="2965"/>
                    </a:cubicBezTo>
                    <a:cubicBezTo>
                      <a:pt x="626" y="2757"/>
                      <a:pt x="749" y="2319"/>
                      <a:pt x="883" y="1991"/>
                    </a:cubicBezTo>
                    <a:cubicBezTo>
                      <a:pt x="1074" y="1525"/>
                      <a:pt x="1198" y="995"/>
                      <a:pt x="1370" y="522"/>
                    </a:cubicBezTo>
                    <a:cubicBezTo>
                      <a:pt x="1511" y="138"/>
                      <a:pt x="1445" y="0"/>
                      <a:pt x="1362"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238;p31">
                <a:extLst>
                  <a:ext uri="{FF2B5EF4-FFF2-40B4-BE49-F238E27FC236}">
                    <a16:creationId xmlns:a16="http://schemas.microsoft.com/office/drawing/2014/main" id="{E6F8EA67-6297-4D8F-9577-52BDB2EBA03E}"/>
                  </a:ext>
                </a:extLst>
              </p:cNvPr>
              <p:cNvSpPr/>
              <p:nvPr/>
            </p:nvSpPr>
            <p:spPr>
              <a:xfrm rot="-508928">
                <a:off x="3732140" y="1521789"/>
                <a:ext cx="94300" cy="363721"/>
              </a:xfrm>
              <a:custGeom>
                <a:avLst/>
                <a:gdLst/>
                <a:ahLst/>
                <a:cxnLst/>
                <a:rect l="l" t="t" r="r" b="b"/>
                <a:pathLst>
                  <a:path w="1250" h="4506" extrusionOk="0">
                    <a:moveTo>
                      <a:pt x="777" y="1"/>
                    </a:moveTo>
                    <a:cubicBezTo>
                      <a:pt x="749" y="1"/>
                      <a:pt x="725" y="15"/>
                      <a:pt x="713" y="40"/>
                    </a:cubicBezTo>
                    <a:cubicBezTo>
                      <a:pt x="660" y="146"/>
                      <a:pt x="522" y="750"/>
                      <a:pt x="476" y="1092"/>
                    </a:cubicBezTo>
                    <a:cubicBezTo>
                      <a:pt x="424" y="1470"/>
                      <a:pt x="385" y="1848"/>
                      <a:pt x="360" y="2229"/>
                    </a:cubicBezTo>
                    <a:cubicBezTo>
                      <a:pt x="321" y="2864"/>
                      <a:pt x="0" y="4157"/>
                      <a:pt x="784" y="4489"/>
                    </a:cubicBezTo>
                    <a:cubicBezTo>
                      <a:pt x="812" y="4500"/>
                      <a:pt x="838" y="4505"/>
                      <a:pt x="861" y="4505"/>
                    </a:cubicBezTo>
                    <a:cubicBezTo>
                      <a:pt x="995" y="4505"/>
                      <a:pt x="1052" y="4334"/>
                      <a:pt x="1073" y="4202"/>
                    </a:cubicBezTo>
                    <a:cubicBezTo>
                      <a:pt x="1250" y="2988"/>
                      <a:pt x="1077" y="1799"/>
                      <a:pt x="1030" y="591"/>
                    </a:cubicBezTo>
                    <a:cubicBezTo>
                      <a:pt x="1014" y="152"/>
                      <a:pt x="869" y="1"/>
                      <a:pt x="777"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239;p31">
                <a:extLst>
                  <a:ext uri="{FF2B5EF4-FFF2-40B4-BE49-F238E27FC236}">
                    <a16:creationId xmlns:a16="http://schemas.microsoft.com/office/drawing/2014/main" id="{E4AF2D8B-0C3F-4F59-B79B-61549982A1A2}"/>
                  </a:ext>
                </a:extLst>
              </p:cNvPr>
              <p:cNvSpPr/>
              <p:nvPr/>
            </p:nvSpPr>
            <p:spPr>
              <a:xfrm rot="-508928">
                <a:off x="3970345" y="1511597"/>
                <a:ext cx="133680" cy="265324"/>
              </a:xfrm>
              <a:custGeom>
                <a:avLst/>
                <a:gdLst/>
                <a:ahLst/>
                <a:cxnLst/>
                <a:rect l="l" t="t" r="r" b="b"/>
                <a:pathLst>
                  <a:path w="1772" h="3287" extrusionOk="0">
                    <a:moveTo>
                      <a:pt x="147" y="1"/>
                    </a:moveTo>
                    <a:cubicBezTo>
                      <a:pt x="1" y="1"/>
                      <a:pt x="45" y="268"/>
                      <a:pt x="56" y="358"/>
                    </a:cubicBezTo>
                    <a:lnTo>
                      <a:pt x="41" y="548"/>
                    </a:lnTo>
                    <a:cubicBezTo>
                      <a:pt x="123" y="1014"/>
                      <a:pt x="299" y="1459"/>
                      <a:pt x="489" y="1886"/>
                    </a:cubicBezTo>
                    <a:cubicBezTo>
                      <a:pt x="688" y="2335"/>
                      <a:pt x="867" y="2893"/>
                      <a:pt x="1273" y="3196"/>
                    </a:cubicBezTo>
                    <a:cubicBezTo>
                      <a:pt x="1336" y="3243"/>
                      <a:pt x="1435" y="3287"/>
                      <a:pt x="1525" y="3287"/>
                    </a:cubicBezTo>
                    <a:cubicBezTo>
                      <a:pt x="1563" y="3287"/>
                      <a:pt x="1599" y="3279"/>
                      <a:pt x="1630" y="3260"/>
                    </a:cubicBezTo>
                    <a:cubicBezTo>
                      <a:pt x="1771" y="3175"/>
                      <a:pt x="1711" y="2939"/>
                      <a:pt x="1683" y="2808"/>
                    </a:cubicBezTo>
                    <a:cubicBezTo>
                      <a:pt x="1599" y="2409"/>
                      <a:pt x="1394" y="2049"/>
                      <a:pt x="1221" y="1682"/>
                    </a:cubicBezTo>
                    <a:cubicBezTo>
                      <a:pt x="1016" y="1244"/>
                      <a:pt x="794" y="810"/>
                      <a:pt x="525" y="411"/>
                    </a:cubicBezTo>
                    <a:cubicBezTo>
                      <a:pt x="458" y="312"/>
                      <a:pt x="295" y="12"/>
                      <a:pt x="155" y="1"/>
                    </a:cubicBezTo>
                    <a:cubicBezTo>
                      <a:pt x="152" y="1"/>
                      <a:pt x="149" y="1"/>
                      <a:pt x="147"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240;p31">
                <a:extLst>
                  <a:ext uri="{FF2B5EF4-FFF2-40B4-BE49-F238E27FC236}">
                    <a16:creationId xmlns:a16="http://schemas.microsoft.com/office/drawing/2014/main" id="{75A5FF13-0399-4591-992F-81919CAEC4D2}"/>
                  </a:ext>
                </a:extLst>
              </p:cNvPr>
              <p:cNvSpPr/>
              <p:nvPr/>
            </p:nvSpPr>
            <p:spPr>
              <a:xfrm rot="-508928">
                <a:off x="4148309" y="1389834"/>
                <a:ext cx="215759" cy="205350"/>
              </a:xfrm>
              <a:custGeom>
                <a:avLst/>
                <a:gdLst/>
                <a:ahLst/>
                <a:cxnLst/>
                <a:rect l="l" t="t" r="r" b="b"/>
                <a:pathLst>
                  <a:path w="2860" h="2544" extrusionOk="0">
                    <a:moveTo>
                      <a:pt x="198" y="0"/>
                    </a:moveTo>
                    <a:cubicBezTo>
                      <a:pt x="180" y="0"/>
                      <a:pt x="162" y="3"/>
                      <a:pt x="145" y="9"/>
                    </a:cubicBezTo>
                    <a:cubicBezTo>
                      <a:pt x="0" y="59"/>
                      <a:pt x="148" y="292"/>
                      <a:pt x="191" y="376"/>
                    </a:cubicBezTo>
                    <a:lnTo>
                      <a:pt x="254" y="556"/>
                    </a:lnTo>
                    <a:cubicBezTo>
                      <a:pt x="505" y="955"/>
                      <a:pt x="840" y="1297"/>
                      <a:pt x="1183" y="1623"/>
                    </a:cubicBezTo>
                    <a:cubicBezTo>
                      <a:pt x="1535" y="1957"/>
                      <a:pt x="1917" y="2402"/>
                      <a:pt x="2407" y="2529"/>
                    </a:cubicBezTo>
                    <a:cubicBezTo>
                      <a:pt x="2440" y="2538"/>
                      <a:pt x="2479" y="2543"/>
                      <a:pt x="2519" y="2543"/>
                    </a:cubicBezTo>
                    <a:cubicBezTo>
                      <a:pt x="2612" y="2543"/>
                      <a:pt x="2712" y="2517"/>
                      <a:pt x="2761" y="2449"/>
                    </a:cubicBezTo>
                    <a:cubicBezTo>
                      <a:pt x="2860" y="2318"/>
                      <a:pt x="2711" y="2124"/>
                      <a:pt x="2637" y="2014"/>
                    </a:cubicBezTo>
                    <a:cubicBezTo>
                      <a:pt x="2404" y="1679"/>
                      <a:pt x="1899" y="1481"/>
                      <a:pt x="1599" y="1206"/>
                    </a:cubicBezTo>
                    <a:cubicBezTo>
                      <a:pt x="1232" y="874"/>
                      <a:pt x="942" y="437"/>
                      <a:pt x="522" y="157"/>
                    </a:cubicBezTo>
                    <a:cubicBezTo>
                      <a:pt x="440" y="102"/>
                      <a:pt x="311" y="0"/>
                      <a:pt x="198"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241;p31">
                <a:extLst>
                  <a:ext uri="{FF2B5EF4-FFF2-40B4-BE49-F238E27FC236}">
                    <a16:creationId xmlns:a16="http://schemas.microsoft.com/office/drawing/2014/main" id="{E9914A25-641B-432A-AB04-51DF76121635}"/>
                  </a:ext>
                </a:extLst>
              </p:cNvPr>
              <p:cNvSpPr/>
              <p:nvPr/>
            </p:nvSpPr>
            <p:spPr>
              <a:xfrm rot="-508928">
                <a:off x="3306616" y="1230458"/>
                <a:ext cx="762549" cy="222381"/>
              </a:xfrm>
              <a:custGeom>
                <a:avLst/>
                <a:gdLst/>
                <a:ahLst/>
                <a:cxnLst/>
                <a:rect l="l" t="t" r="r" b="b"/>
                <a:pathLst>
                  <a:path w="10108" h="2755" extrusionOk="0">
                    <a:moveTo>
                      <a:pt x="2842" y="1"/>
                    </a:moveTo>
                    <a:cubicBezTo>
                      <a:pt x="2260" y="1"/>
                      <a:pt x="1673" y="81"/>
                      <a:pt x="1117" y="206"/>
                    </a:cubicBezTo>
                    <a:cubicBezTo>
                      <a:pt x="756" y="290"/>
                      <a:pt x="428" y="414"/>
                      <a:pt x="1" y="608"/>
                    </a:cubicBezTo>
                    <a:cubicBezTo>
                      <a:pt x="4" y="640"/>
                      <a:pt x="208" y="785"/>
                      <a:pt x="411" y="785"/>
                    </a:cubicBezTo>
                    <a:cubicBezTo>
                      <a:pt x="413" y="785"/>
                      <a:pt x="415" y="785"/>
                      <a:pt x="418" y="785"/>
                    </a:cubicBezTo>
                    <a:cubicBezTo>
                      <a:pt x="723" y="781"/>
                      <a:pt x="914" y="750"/>
                      <a:pt x="1099" y="750"/>
                    </a:cubicBezTo>
                    <a:cubicBezTo>
                      <a:pt x="1293" y="750"/>
                      <a:pt x="1481" y="785"/>
                      <a:pt x="1787" y="922"/>
                    </a:cubicBezTo>
                    <a:cubicBezTo>
                      <a:pt x="2193" y="1103"/>
                      <a:pt x="2303" y="1555"/>
                      <a:pt x="2476" y="1675"/>
                    </a:cubicBezTo>
                    <a:cubicBezTo>
                      <a:pt x="2793" y="1893"/>
                      <a:pt x="3121" y="2112"/>
                      <a:pt x="3503" y="2172"/>
                    </a:cubicBezTo>
                    <a:cubicBezTo>
                      <a:pt x="3676" y="2201"/>
                      <a:pt x="3856" y="2193"/>
                      <a:pt x="4025" y="2232"/>
                    </a:cubicBezTo>
                    <a:cubicBezTo>
                      <a:pt x="4357" y="2310"/>
                      <a:pt x="4622" y="2553"/>
                      <a:pt x="4940" y="2670"/>
                    </a:cubicBezTo>
                    <a:cubicBezTo>
                      <a:pt x="5101" y="2730"/>
                      <a:pt x="5268" y="2754"/>
                      <a:pt x="5437" y="2754"/>
                    </a:cubicBezTo>
                    <a:cubicBezTo>
                      <a:pt x="5861" y="2754"/>
                      <a:pt x="6297" y="2599"/>
                      <a:pt x="6701" y="2448"/>
                    </a:cubicBezTo>
                    <a:cubicBezTo>
                      <a:pt x="6779" y="2416"/>
                      <a:pt x="6857" y="2387"/>
                      <a:pt x="6934" y="2381"/>
                    </a:cubicBezTo>
                    <a:cubicBezTo>
                      <a:pt x="6950" y="2379"/>
                      <a:pt x="6966" y="2379"/>
                      <a:pt x="6982" y="2379"/>
                    </a:cubicBezTo>
                    <a:cubicBezTo>
                      <a:pt x="7053" y="2379"/>
                      <a:pt x="7123" y="2391"/>
                      <a:pt x="7192" y="2405"/>
                    </a:cubicBezTo>
                    <a:cubicBezTo>
                      <a:pt x="7362" y="2437"/>
                      <a:pt x="7531" y="2469"/>
                      <a:pt x="7704" y="2501"/>
                    </a:cubicBezTo>
                    <a:cubicBezTo>
                      <a:pt x="7794" y="2518"/>
                      <a:pt x="7890" y="2536"/>
                      <a:pt x="7984" y="2536"/>
                    </a:cubicBezTo>
                    <a:cubicBezTo>
                      <a:pt x="8058" y="2536"/>
                      <a:pt x="8131" y="2525"/>
                      <a:pt x="8198" y="2493"/>
                    </a:cubicBezTo>
                    <a:cubicBezTo>
                      <a:pt x="8400" y="2402"/>
                      <a:pt x="8495" y="2169"/>
                      <a:pt x="8540" y="1954"/>
                    </a:cubicBezTo>
                    <a:cubicBezTo>
                      <a:pt x="8590" y="1738"/>
                      <a:pt x="8618" y="1502"/>
                      <a:pt x="8760" y="1333"/>
                    </a:cubicBezTo>
                    <a:cubicBezTo>
                      <a:pt x="8933" y="1121"/>
                      <a:pt x="9233" y="1061"/>
                      <a:pt x="9508" y="1061"/>
                    </a:cubicBezTo>
                    <a:cubicBezTo>
                      <a:pt x="9685" y="1061"/>
                      <a:pt x="9862" y="1080"/>
                      <a:pt x="10036" y="1080"/>
                    </a:cubicBezTo>
                    <a:cubicBezTo>
                      <a:pt x="10060" y="1080"/>
                      <a:pt x="10084" y="1079"/>
                      <a:pt x="10108" y="1078"/>
                    </a:cubicBezTo>
                    <a:cubicBezTo>
                      <a:pt x="9928" y="994"/>
                      <a:pt x="9741" y="916"/>
                      <a:pt x="9550" y="852"/>
                    </a:cubicBezTo>
                    <a:cubicBezTo>
                      <a:pt x="8915" y="633"/>
                      <a:pt x="8243" y="523"/>
                      <a:pt x="7572" y="523"/>
                    </a:cubicBezTo>
                    <a:cubicBezTo>
                      <a:pt x="6912" y="523"/>
                      <a:pt x="6251" y="629"/>
                      <a:pt x="5625" y="841"/>
                    </a:cubicBezTo>
                    <a:lnTo>
                      <a:pt x="5314" y="661"/>
                    </a:lnTo>
                    <a:cubicBezTo>
                      <a:pt x="4584" y="182"/>
                      <a:pt x="3719" y="1"/>
                      <a:pt x="2842"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242;p31">
                <a:extLst>
                  <a:ext uri="{FF2B5EF4-FFF2-40B4-BE49-F238E27FC236}">
                    <a16:creationId xmlns:a16="http://schemas.microsoft.com/office/drawing/2014/main" id="{2E9B6BB7-8615-45E8-AF5A-3ABB2CD11EAB}"/>
                  </a:ext>
                </a:extLst>
              </p:cNvPr>
              <p:cNvSpPr/>
              <p:nvPr/>
            </p:nvSpPr>
            <p:spPr>
              <a:xfrm rot="-508928">
                <a:off x="3078848" y="1531391"/>
                <a:ext cx="37343" cy="12915"/>
              </a:xfrm>
              <a:custGeom>
                <a:avLst/>
                <a:gdLst/>
                <a:ahLst/>
                <a:cxnLst/>
                <a:rect l="l" t="t" r="r" b="b"/>
                <a:pathLst>
                  <a:path w="495" h="160" extrusionOk="0">
                    <a:moveTo>
                      <a:pt x="117" y="0"/>
                    </a:moveTo>
                    <a:cubicBezTo>
                      <a:pt x="102" y="0"/>
                      <a:pt x="87" y="1"/>
                      <a:pt x="71" y="2"/>
                    </a:cubicBezTo>
                    <a:cubicBezTo>
                      <a:pt x="1" y="5"/>
                      <a:pt x="1" y="100"/>
                      <a:pt x="64" y="121"/>
                    </a:cubicBezTo>
                    <a:cubicBezTo>
                      <a:pt x="138" y="142"/>
                      <a:pt x="216" y="153"/>
                      <a:pt x="294" y="157"/>
                    </a:cubicBezTo>
                    <a:cubicBezTo>
                      <a:pt x="316" y="158"/>
                      <a:pt x="339" y="160"/>
                      <a:pt x="361" y="160"/>
                    </a:cubicBezTo>
                    <a:cubicBezTo>
                      <a:pt x="404" y="160"/>
                      <a:pt x="445" y="153"/>
                      <a:pt x="477" y="118"/>
                    </a:cubicBezTo>
                    <a:cubicBezTo>
                      <a:pt x="495" y="100"/>
                      <a:pt x="491" y="72"/>
                      <a:pt x="474" y="54"/>
                    </a:cubicBezTo>
                    <a:cubicBezTo>
                      <a:pt x="428" y="5"/>
                      <a:pt x="350" y="12"/>
                      <a:pt x="286" y="8"/>
                    </a:cubicBezTo>
                    <a:cubicBezTo>
                      <a:pt x="231" y="6"/>
                      <a:pt x="175" y="0"/>
                      <a:pt x="117"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243;p31">
                <a:extLst>
                  <a:ext uri="{FF2B5EF4-FFF2-40B4-BE49-F238E27FC236}">
                    <a16:creationId xmlns:a16="http://schemas.microsoft.com/office/drawing/2014/main" id="{C11FC42F-3B89-4E86-A22E-EAC62DB0E4D5}"/>
                  </a:ext>
                </a:extLst>
              </p:cNvPr>
              <p:cNvSpPr/>
              <p:nvPr/>
            </p:nvSpPr>
            <p:spPr>
              <a:xfrm rot="-508928">
                <a:off x="3139366" y="1525440"/>
                <a:ext cx="19916" cy="9121"/>
              </a:xfrm>
              <a:custGeom>
                <a:avLst/>
                <a:gdLst/>
                <a:ahLst/>
                <a:cxnLst/>
                <a:rect l="l" t="t" r="r" b="b"/>
                <a:pathLst>
                  <a:path w="264" h="113" extrusionOk="0">
                    <a:moveTo>
                      <a:pt x="178" y="1"/>
                    </a:moveTo>
                    <a:cubicBezTo>
                      <a:pt x="134" y="1"/>
                      <a:pt x="90" y="13"/>
                      <a:pt x="48" y="29"/>
                    </a:cubicBezTo>
                    <a:cubicBezTo>
                      <a:pt x="1" y="45"/>
                      <a:pt x="19" y="113"/>
                      <a:pt x="62" y="113"/>
                    </a:cubicBezTo>
                    <a:cubicBezTo>
                      <a:pt x="67" y="113"/>
                      <a:pt x="72" y="112"/>
                      <a:pt x="77" y="110"/>
                    </a:cubicBezTo>
                    <a:cubicBezTo>
                      <a:pt x="133" y="92"/>
                      <a:pt x="193" y="81"/>
                      <a:pt x="246" y="53"/>
                    </a:cubicBezTo>
                    <a:cubicBezTo>
                      <a:pt x="263" y="47"/>
                      <a:pt x="263" y="18"/>
                      <a:pt x="246" y="11"/>
                    </a:cubicBezTo>
                    <a:cubicBezTo>
                      <a:pt x="223" y="4"/>
                      <a:pt x="201" y="1"/>
                      <a:pt x="178"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244;p31">
                <a:extLst>
                  <a:ext uri="{FF2B5EF4-FFF2-40B4-BE49-F238E27FC236}">
                    <a16:creationId xmlns:a16="http://schemas.microsoft.com/office/drawing/2014/main" id="{A0A0D5A5-C438-4C02-81D5-D7E44731C576}"/>
                  </a:ext>
                </a:extLst>
              </p:cNvPr>
              <p:cNvSpPr/>
              <p:nvPr/>
            </p:nvSpPr>
            <p:spPr>
              <a:xfrm rot="-508928">
                <a:off x="3176609" y="1513347"/>
                <a:ext cx="19916" cy="7103"/>
              </a:xfrm>
              <a:custGeom>
                <a:avLst/>
                <a:gdLst/>
                <a:ahLst/>
                <a:cxnLst/>
                <a:rect l="l" t="t" r="r" b="b"/>
                <a:pathLst>
                  <a:path w="264" h="88" extrusionOk="0">
                    <a:moveTo>
                      <a:pt x="133" y="0"/>
                    </a:moveTo>
                    <a:cubicBezTo>
                      <a:pt x="107" y="0"/>
                      <a:pt x="81" y="2"/>
                      <a:pt x="52" y="3"/>
                    </a:cubicBezTo>
                    <a:cubicBezTo>
                      <a:pt x="1" y="6"/>
                      <a:pt x="2" y="88"/>
                      <a:pt x="53" y="88"/>
                    </a:cubicBezTo>
                    <a:cubicBezTo>
                      <a:pt x="55" y="88"/>
                      <a:pt x="57" y="88"/>
                      <a:pt x="59" y="88"/>
                    </a:cubicBezTo>
                    <a:cubicBezTo>
                      <a:pt x="129" y="84"/>
                      <a:pt x="183" y="81"/>
                      <a:pt x="246" y="49"/>
                    </a:cubicBezTo>
                    <a:cubicBezTo>
                      <a:pt x="264" y="42"/>
                      <a:pt x="264" y="17"/>
                      <a:pt x="246" y="13"/>
                    </a:cubicBezTo>
                    <a:cubicBezTo>
                      <a:pt x="207" y="3"/>
                      <a:pt x="171" y="0"/>
                      <a:pt x="133"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245;p31">
                <a:extLst>
                  <a:ext uri="{FF2B5EF4-FFF2-40B4-BE49-F238E27FC236}">
                    <a16:creationId xmlns:a16="http://schemas.microsoft.com/office/drawing/2014/main" id="{88A29DE7-5E1D-46A0-AC95-43A50864C4A4}"/>
                  </a:ext>
                </a:extLst>
              </p:cNvPr>
              <p:cNvSpPr/>
              <p:nvPr/>
            </p:nvSpPr>
            <p:spPr>
              <a:xfrm rot="-508928">
                <a:off x="3131851" y="1557074"/>
                <a:ext cx="31987" cy="8718"/>
              </a:xfrm>
              <a:custGeom>
                <a:avLst/>
                <a:gdLst/>
                <a:ahLst/>
                <a:cxnLst/>
                <a:rect l="l" t="t" r="r" b="b"/>
                <a:pathLst>
                  <a:path w="424" h="108" extrusionOk="0">
                    <a:moveTo>
                      <a:pt x="284" y="1"/>
                    </a:moveTo>
                    <a:cubicBezTo>
                      <a:pt x="208" y="1"/>
                      <a:pt x="133" y="8"/>
                      <a:pt x="56" y="11"/>
                    </a:cubicBezTo>
                    <a:cubicBezTo>
                      <a:pt x="7" y="11"/>
                      <a:pt x="0" y="95"/>
                      <a:pt x="53" y="99"/>
                    </a:cubicBezTo>
                    <a:cubicBezTo>
                      <a:pt x="98" y="104"/>
                      <a:pt x="141" y="108"/>
                      <a:pt x="184" y="108"/>
                    </a:cubicBezTo>
                    <a:cubicBezTo>
                      <a:pt x="259" y="108"/>
                      <a:pt x="331" y="96"/>
                      <a:pt x="403" y="61"/>
                    </a:cubicBezTo>
                    <a:cubicBezTo>
                      <a:pt x="424" y="50"/>
                      <a:pt x="416" y="11"/>
                      <a:pt x="392" y="7"/>
                    </a:cubicBezTo>
                    <a:cubicBezTo>
                      <a:pt x="356" y="3"/>
                      <a:pt x="320" y="1"/>
                      <a:pt x="284"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246;p31">
                <a:extLst>
                  <a:ext uri="{FF2B5EF4-FFF2-40B4-BE49-F238E27FC236}">
                    <a16:creationId xmlns:a16="http://schemas.microsoft.com/office/drawing/2014/main" id="{71725934-FACF-4B0F-8718-C65D0C90DA10}"/>
                  </a:ext>
                </a:extLst>
              </p:cNvPr>
              <p:cNvSpPr/>
              <p:nvPr/>
            </p:nvSpPr>
            <p:spPr>
              <a:xfrm rot="-508928">
                <a:off x="3114091" y="1472448"/>
                <a:ext cx="11542" cy="4924"/>
              </a:xfrm>
              <a:custGeom>
                <a:avLst/>
                <a:gdLst/>
                <a:ahLst/>
                <a:cxnLst/>
                <a:rect l="l" t="t" r="r" b="b"/>
                <a:pathLst>
                  <a:path w="153" h="61" extrusionOk="0">
                    <a:moveTo>
                      <a:pt x="76" y="0"/>
                    </a:moveTo>
                    <a:cubicBezTo>
                      <a:pt x="65" y="0"/>
                      <a:pt x="53" y="1"/>
                      <a:pt x="40" y="1"/>
                    </a:cubicBezTo>
                    <a:cubicBezTo>
                      <a:pt x="1" y="1"/>
                      <a:pt x="4" y="61"/>
                      <a:pt x="43" y="61"/>
                    </a:cubicBezTo>
                    <a:cubicBezTo>
                      <a:pt x="78" y="57"/>
                      <a:pt x="103" y="57"/>
                      <a:pt x="135" y="47"/>
                    </a:cubicBezTo>
                    <a:cubicBezTo>
                      <a:pt x="152" y="40"/>
                      <a:pt x="149" y="12"/>
                      <a:pt x="131" y="8"/>
                    </a:cubicBezTo>
                    <a:cubicBezTo>
                      <a:pt x="111" y="1"/>
                      <a:pt x="94" y="0"/>
                      <a:pt x="76"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247;p31">
                <a:extLst>
                  <a:ext uri="{FF2B5EF4-FFF2-40B4-BE49-F238E27FC236}">
                    <a16:creationId xmlns:a16="http://schemas.microsoft.com/office/drawing/2014/main" id="{7BD34AB8-CEF1-4009-B80E-C77A259598AD}"/>
                  </a:ext>
                </a:extLst>
              </p:cNvPr>
              <p:cNvSpPr/>
              <p:nvPr/>
            </p:nvSpPr>
            <p:spPr>
              <a:xfrm rot="-508928">
                <a:off x="3390942" y="1431495"/>
                <a:ext cx="41115" cy="21633"/>
              </a:xfrm>
              <a:custGeom>
                <a:avLst/>
                <a:gdLst/>
                <a:ahLst/>
                <a:cxnLst/>
                <a:rect l="l" t="t" r="r" b="b"/>
                <a:pathLst>
                  <a:path w="545" h="268" extrusionOk="0">
                    <a:moveTo>
                      <a:pt x="463" y="0"/>
                    </a:moveTo>
                    <a:cubicBezTo>
                      <a:pt x="458" y="0"/>
                      <a:pt x="453" y="1"/>
                      <a:pt x="447" y="3"/>
                    </a:cubicBezTo>
                    <a:cubicBezTo>
                      <a:pt x="292" y="52"/>
                      <a:pt x="154" y="109"/>
                      <a:pt x="24" y="208"/>
                    </a:cubicBezTo>
                    <a:cubicBezTo>
                      <a:pt x="0" y="224"/>
                      <a:pt x="9" y="267"/>
                      <a:pt x="38" y="267"/>
                    </a:cubicBezTo>
                    <a:cubicBezTo>
                      <a:pt x="39" y="267"/>
                      <a:pt x="40" y="267"/>
                      <a:pt x="41" y="267"/>
                    </a:cubicBezTo>
                    <a:cubicBezTo>
                      <a:pt x="208" y="239"/>
                      <a:pt x="349" y="179"/>
                      <a:pt x="493" y="98"/>
                    </a:cubicBezTo>
                    <a:cubicBezTo>
                      <a:pt x="545" y="72"/>
                      <a:pt x="512" y="0"/>
                      <a:pt x="463"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248;p31">
                <a:extLst>
                  <a:ext uri="{FF2B5EF4-FFF2-40B4-BE49-F238E27FC236}">
                    <a16:creationId xmlns:a16="http://schemas.microsoft.com/office/drawing/2014/main" id="{32F70B97-9066-450D-BAAE-E7B728675F13}"/>
                  </a:ext>
                </a:extLst>
              </p:cNvPr>
              <p:cNvSpPr/>
              <p:nvPr/>
            </p:nvSpPr>
            <p:spPr>
              <a:xfrm rot="-508928">
                <a:off x="3291365" y="1525583"/>
                <a:ext cx="43227" cy="22036"/>
              </a:xfrm>
              <a:custGeom>
                <a:avLst/>
                <a:gdLst/>
                <a:ahLst/>
                <a:cxnLst/>
                <a:rect l="l" t="t" r="r" b="b"/>
                <a:pathLst>
                  <a:path w="573" h="273" extrusionOk="0">
                    <a:moveTo>
                      <a:pt x="515" y="0"/>
                    </a:moveTo>
                    <a:cubicBezTo>
                      <a:pt x="446" y="0"/>
                      <a:pt x="370" y="58"/>
                      <a:pt x="311" y="82"/>
                    </a:cubicBezTo>
                    <a:cubicBezTo>
                      <a:pt x="219" y="120"/>
                      <a:pt x="128" y="156"/>
                      <a:pt x="40" y="202"/>
                    </a:cubicBezTo>
                    <a:cubicBezTo>
                      <a:pt x="1" y="219"/>
                      <a:pt x="29" y="273"/>
                      <a:pt x="64" y="273"/>
                    </a:cubicBezTo>
                    <a:cubicBezTo>
                      <a:pt x="167" y="273"/>
                      <a:pt x="268" y="244"/>
                      <a:pt x="364" y="202"/>
                    </a:cubicBezTo>
                    <a:cubicBezTo>
                      <a:pt x="431" y="170"/>
                      <a:pt x="562" y="128"/>
                      <a:pt x="573" y="47"/>
                    </a:cubicBezTo>
                    <a:cubicBezTo>
                      <a:pt x="573" y="32"/>
                      <a:pt x="569" y="11"/>
                      <a:pt x="555" y="8"/>
                    </a:cubicBezTo>
                    <a:cubicBezTo>
                      <a:pt x="542" y="2"/>
                      <a:pt x="529" y="0"/>
                      <a:pt x="515"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249;p31">
                <a:extLst>
                  <a:ext uri="{FF2B5EF4-FFF2-40B4-BE49-F238E27FC236}">
                    <a16:creationId xmlns:a16="http://schemas.microsoft.com/office/drawing/2014/main" id="{7429CBB8-695B-4604-B1A4-823C2C48C444}"/>
                  </a:ext>
                </a:extLst>
              </p:cNvPr>
              <p:cNvSpPr/>
              <p:nvPr/>
            </p:nvSpPr>
            <p:spPr>
              <a:xfrm rot="-508928">
                <a:off x="3350235" y="1505518"/>
                <a:ext cx="21123" cy="14287"/>
              </a:xfrm>
              <a:custGeom>
                <a:avLst/>
                <a:gdLst/>
                <a:ahLst/>
                <a:cxnLst/>
                <a:rect l="l" t="t" r="r" b="b"/>
                <a:pathLst>
                  <a:path w="280" h="177" extrusionOk="0">
                    <a:moveTo>
                      <a:pt x="209" y="1"/>
                    </a:moveTo>
                    <a:cubicBezTo>
                      <a:pt x="200" y="1"/>
                      <a:pt x="192" y="3"/>
                      <a:pt x="184" y="7"/>
                    </a:cubicBezTo>
                    <a:cubicBezTo>
                      <a:pt x="127" y="35"/>
                      <a:pt x="74" y="74"/>
                      <a:pt x="24" y="116"/>
                    </a:cubicBezTo>
                    <a:cubicBezTo>
                      <a:pt x="1" y="137"/>
                      <a:pt x="23" y="177"/>
                      <a:pt x="50" y="177"/>
                    </a:cubicBezTo>
                    <a:cubicBezTo>
                      <a:pt x="51" y="177"/>
                      <a:pt x="52" y="177"/>
                      <a:pt x="53" y="177"/>
                    </a:cubicBezTo>
                    <a:cubicBezTo>
                      <a:pt x="127" y="169"/>
                      <a:pt x="194" y="138"/>
                      <a:pt x="247" y="81"/>
                    </a:cubicBezTo>
                    <a:cubicBezTo>
                      <a:pt x="279" y="43"/>
                      <a:pt x="247" y="1"/>
                      <a:pt x="209"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250;p31">
                <a:extLst>
                  <a:ext uri="{FF2B5EF4-FFF2-40B4-BE49-F238E27FC236}">
                    <a16:creationId xmlns:a16="http://schemas.microsoft.com/office/drawing/2014/main" id="{86D30E28-51BB-4079-806D-2B654D4BAD75}"/>
                  </a:ext>
                </a:extLst>
              </p:cNvPr>
              <p:cNvSpPr/>
              <p:nvPr/>
            </p:nvSpPr>
            <p:spPr>
              <a:xfrm rot="-508928">
                <a:off x="3272838" y="1552182"/>
                <a:ext cx="58617" cy="24700"/>
              </a:xfrm>
              <a:custGeom>
                <a:avLst/>
                <a:gdLst/>
                <a:ahLst/>
                <a:cxnLst/>
                <a:rect l="l" t="t" r="r" b="b"/>
                <a:pathLst>
                  <a:path w="777" h="306" extrusionOk="0">
                    <a:moveTo>
                      <a:pt x="712" y="0"/>
                    </a:moveTo>
                    <a:cubicBezTo>
                      <a:pt x="709" y="0"/>
                      <a:pt x="706" y="1"/>
                      <a:pt x="702" y="1"/>
                    </a:cubicBezTo>
                    <a:cubicBezTo>
                      <a:pt x="472" y="62"/>
                      <a:pt x="222" y="136"/>
                      <a:pt x="21" y="263"/>
                    </a:cubicBezTo>
                    <a:cubicBezTo>
                      <a:pt x="1" y="273"/>
                      <a:pt x="9" y="306"/>
                      <a:pt x="32" y="306"/>
                    </a:cubicBezTo>
                    <a:cubicBezTo>
                      <a:pt x="33" y="306"/>
                      <a:pt x="34" y="306"/>
                      <a:pt x="35" y="306"/>
                    </a:cubicBezTo>
                    <a:cubicBezTo>
                      <a:pt x="272" y="277"/>
                      <a:pt x="511" y="182"/>
                      <a:pt x="730" y="83"/>
                    </a:cubicBezTo>
                    <a:cubicBezTo>
                      <a:pt x="777" y="63"/>
                      <a:pt x="758" y="0"/>
                      <a:pt x="712"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251;p31">
                <a:extLst>
                  <a:ext uri="{FF2B5EF4-FFF2-40B4-BE49-F238E27FC236}">
                    <a16:creationId xmlns:a16="http://schemas.microsoft.com/office/drawing/2014/main" id="{2C16A872-E8B0-47FC-B4A0-D2369D4470BA}"/>
                  </a:ext>
                </a:extLst>
              </p:cNvPr>
              <p:cNvSpPr/>
              <p:nvPr/>
            </p:nvSpPr>
            <p:spPr>
              <a:xfrm rot="-508928">
                <a:off x="3245487" y="1601557"/>
                <a:ext cx="27158" cy="15256"/>
              </a:xfrm>
              <a:custGeom>
                <a:avLst/>
                <a:gdLst/>
                <a:ahLst/>
                <a:cxnLst/>
                <a:rect l="l" t="t" r="r" b="b"/>
                <a:pathLst>
                  <a:path w="360" h="189" extrusionOk="0">
                    <a:moveTo>
                      <a:pt x="263" y="0"/>
                    </a:moveTo>
                    <a:cubicBezTo>
                      <a:pt x="166" y="0"/>
                      <a:pt x="61" y="51"/>
                      <a:pt x="17" y="135"/>
                    </a:cubicBezTo>
                    <a:cubicBezTo>
                      <a:pt x="1" y="161"/>
                      <a:pt x="26" y="189"/>
                      <a:pt x="51" y="189"/>
                    </a:cubicBezTo>
                    <a:cubicBezTo>
                      <a:pt x="54" y="189"/>
                      <a:pt x="56" y="189"/>
                      <a:pt x="59" y="188"/>
                    </a:cubicBezTo>
                    <a:cubicBezTo>
                      <a:pt x="109" y="173"/>
                      <a:pt x="147" y="149"/>
                      <a:pt x="194" y="131"/>
                    </a:cubicBezTo>
                    <a:cubicBezTo>
                      <a:pt x="236" y="110"/>
                      <a:pt x="285" y="100"/>
                      <a:pt x="328" y="79"/>
                    </a:cubicBezTo>
                    <a:cubicBezTo>
                      <a:pt x="359" y="64"/>
                      <a:pt x="359" y="18"/>
                      <a:pt x="324" y="7"/>
                    </a:cubicBezTo>
                    <a:cubicBezTo>
                      <a:pt x="305" y="2"/>
                      <a:pt x="284" y="0"/>
                      <a:pt x="263"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252;p31">
                <a:extLst>
                  <a:ext uri="{FF2B5EF4-FFF2-40B4-BE49-F238E27FC236}">
                    <a16:creationId xmlns:a16="http://schemas.microsoft.com/office/drawing/2014/main" id="{15899DC5-D0D0-4379-91BD-63C149513EB0}"/>
                  </a:ext>
                </a:extLst>
              </p:cNvPr>
              <p:cNvSpPr/>
              <p:nvPr/>
            </p:nvSpPr>
            <p:spPr>
              <a:xfrm rot="-508928">
                <a:off x="3306584" y="1613317"/>
                <a:ext cx="26404" cy="16790"/>
              </a:xfrm>
              <a:custGeom>
                <a:avLst/>
                <a:gdLst/>
                <a:ahLst/>
                <a:cxnLst/>
                <a:rect l="l" t="t" r="r" b="b"/>
                <a:pathLst>
                  <a:path w="350" h="208" extrusionOk="0">
                    <a:moveTo>
                      <a:pt x="291" y="0"/>
                    </a:moveTo>
                    <a:cubicBezTo>
                      <a:pt x="286" y="0"/>
                      <a:pt x="281" y="1"/>
                      <a:pt x="276" y="3"/>
                    </a:cubicBezTo>
                    <a:cubicBezTo>
                      <a:pt x="196" y="39"/>
                      <a:pt x="47" y="78"/>
                      <a:pt x="8" y="166"/>
                    </a:cubicBezTo>
                    <a:cubicBezTo>
                      <a:pt x="1" y="180"/>
                      <a:pt x="12" y="201"/>
                      <a:pt x="29" y="205"/>
                    </a:cubicBezTo>
                    <a:cubicBezTo>
                      <a:pt x="37" y="206"/>
                      <a:pt x="45" y="207"/>
                      <a:pt x="53" y="207"/>
                    </a:cubicBezTo>
                    <a:cubicBezTo>
                      <a:pt x="140" y="207"/>
                      <a:pt x="244" y="123"/>
                      <a:pt x="315" y="81"/>
                    </a:cubicBezTo>
                    <a:cubicBezTo>
                      <a:pt x="350" y="59"/>
                      <a:pt x="329" y="0"/>
                      <a:pt x="291"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253;p31">
                <a:extLst>
                  <a:ext uri="{FF2B5EF4-FFF2-40B4-BE49-F238E27FC236}">
                    <a16:creationId xmlns:a16="http://schemas.microsoft.com/office/drawing/2014/main" id="{92BFF273-47DD-41FF-A0F7-B04EAA7D4FF5}"/>
                  </a:ext>
                </a:extLst>
              </p:cNvPr>
              <p:cNvSpPr/>
              <p:nvPr/>
            </p:nvSpPr>
            <p:spPr>
              <a:xfrm rot="-508928">
                <a:off x="3403793" y="1526961"/>
                <a:ext cx="39229" cy="32691"/>
              </a:xfrm>
              <a:custGeom>
                <a:avLst/>
                <a:gdLst/>
                <a:ahLst/>
                <a:cxnLst/>
                <a:rect l="l" t="t" r="r" b="b"/>
                <a:pathLst>
                  <a:path w="520" h="405" extrusionOk="0">
                    <a:moveTo>
                      <a:pt x="438" y="1"/>
                    </a:moveTo>
                    <a:cubicBezTo>
                      <a:pt x="424" y="1"/>
                      <a:pt x="410" y="6"/>
                      <a:pt x="398" y="19"/>
                    </a:cubicBezTo>
                    <a:cubicBezTo>
                      <a:pt x="277" y="139"/>
                      <a:pt x="140" y="241"/>
                      <a:pt x="16" y="361"/>
                    </a:cubicBezTo>
                    <a:cubicBezTo>
                      <a:pt x="0" y="378"/>
                      <a:pt x="16" y="405"/>
                      <a:pt x="38" y="405"/>
                    </a:cubicBezTo>
                    <a:cubicBezTo>
                      <a:pt x="40" y="405"/>
                      <a:pt x="42" y="404"/>
                      <a:pt x="44" y="404"/>
                    </a:cubicBezTo>
                    <a:cubicBezTo>
                      <a:pt x="221" y="340"/>
                      <a:pt x="355" y="224"/>
                      <a:pt x="482" y="93"/>
                    </a:cubicBezTo>
                    <a:cubicBezTo>
                      <a:pt x="520" y="53"/>
                      <a:pt x="480" y="1"/>
                      <a:pt x="438"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254;p31">
                <a:extLst>
                  <a:ext uri="{FF2B5EF4-FFF2-40B4-BE49-F238E27FC236}">
                    <a16:creationId xmlns:a16="http://schemas.microsoft.com/office/drawing/2014/main" id="{89633EC0-B14F-4851-ADC1-2C928062F9C0}"/>
                  </a:ext>
                </a:extLst>
              </p:cNvPr>
              <p:cNvSpPr/>
              <p:nvPr/>
            </p:nvSpPr>
            <p:spPr>
              <a:xfrm rot="-508928">
                <a:off x="3451897" y="1648460"/>
                <a:ext cx="12749" cy="13803"/>
              </a:xfrm>
              <a:custGeom>
                <a:avLst/>
                <a:gdLst/>
                <a:ahLst/>
                <a:cxnLst/>
                <a:rect l="l" t="t" r="r" b="b"/>
                <a:pathLst>
                  <a:path w="169" h="171" extrusionOk="0">
                    <a:moveTo>
                      <a:pt x="107" y="1"/>
                    </a:moveTo>
                    <a:cubicBezTo>
                      <a:pt x="94" y="1"/>
                      <a:pt x="81" y="5"/>
                      <a:pt x="71" y="15"/>
                    </a:cubicBezTo>
                    <a:cubicBezTo>
                      <a:pt x="32" y="50"/>
                      <a:pt x="1" y="85"/>
                      <a:pt x="4" y="139"/>
                    </a:cubicBezTo>
                    <a:cubicBezTo>
                      <a:pt x="4" y="153"/>
                      <a:pt x="18" y="170"/>
                      <a:pt x="32" y="170"/>
                    </a:cubicBezTo>
                    <a:cubicBezTo>
                      <a:pt x="36" y="170"/>
                      <a:pt x="41" y="171"/>
                      <a:pt x="45" y="171"/>
                    </a:cubicBezTo>
                    <a:cubicBezTo>
                      <a:pt x="107" y="171"/>
                      <a:pt x="139" y="120"/>
                      <a:pt x="159" y="61"/>
                    </a:cubicBezTo>
                    <a:cubicBezTo>
                      <a:pt x="169" y="24"/>
                      <a:pt x="138" y="1"/>
                      <a:pt x="107"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255;p31">
                <a:extLst>
                  <a:ext uri="{FF2B5EF4-FFF2-40B4-BE49-F238E27FC236}">
                    <a16:creationId xmlns:a16="http://schemas.microsoft.com/office/drawing/2014/main" id="{E9D95F33-2E13-4C0F-A7DE-6BA4E70855C8}"/>
                  </a:ext>
                </a:extLst>
              </p:cNvPr>
              <p:cNvSpPr/>
              <p:nvPr/>
            </p:nvSpPr>
            <p:spPr>
              <a:xfrm rot="-508928">
                <a:off x="3375942" y="1775379"/>
                <a:ext cx="24669" cy="21391"/>
              </a:xfrm>
              <a:custGeom>
                <a:avLst/>
                <a:gdLst/>
                <a:ahLst/>
                <a:cxnLst/>
                <a:rect l="l" t="t" r="r" b="b"/>
                <a:pathLst>
                  <a:path w="327" h="265" extrusionOk="0">
                    <a:moveTo>
                      <a:pt x="264" y="1"/>
                    </a:moveTo>
                    <a:cubicBezTo>
                      <a:pt x="257" y="1"/>
                      <a:pt x="249" y="3"/>
                      <a:pt x="241" y="7"/>
                    </a:cubicBezTo>
                    <a:cubicBezTo>
                      <a:pt x="163" y="49"/>
                      <a:pt x="15" y="113"/>
                      <a:pt x="4" y="209"/>
                    </a:cubicBezTo>
                    <a:cubicBezTo>
                      <a:pt x="1" y="243"/>
                      <a:pt x="22" y="265"/>
                      <a:pt x="54" y="265"/>
                    </a:cubicBezTo>
                    <a:cubicBezTo>
                      <a:pt x="57" y="265"/>
                      <a:pt x="60" y="265"/>
                      <a:pt x="63" y="265"/>
                    </a:cubicBezTo>
                    <a:cubicBezTo>
                      <a:pt x="109" y="265"/>
                      <a:pt x="133" y="238"/>
                      <a:pt x="170" y="204"/>
                    </a:cubicBezTo>
                    <a:cubicBezTo>
                      <a:pt x="216" y="162"/>
                      <a:pt x="258" y="120"/>
                      <a:pt x="297" y="74"/>
                    </a:cubicBezTo>
                    <a:cubicBezTo>
                      <a:pt x="327" y="42"/>
                      <a:pt x="299" y="1"/>
                      <a:pt x="264"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256;p31">
                <a:extLst>
                  <a:ext uri="{FF2B5EF4-FFF2-40B4-BE49-F238E27FC236}">
                    <a16:creationId xmlns:a16="http://schemas.microsoft.com/office/drawing/2014/main" id="{A6373338-7A4A-49EB-8B74-E50CE2428418}"/>
                  </a:ext>
                </a:extLst>
              </p:cNvPr>
              <p:cNvSpPr/>
              <p:nvPr/>
            </p:nvSpPr>
            <p:spPr>
              <a:xfrm rot="-508928">
                <a:off x="3387160" y="1827547"/>
                <a:ext cx="12146" cy="12350"/>
              </a:xfrm>
              <a:custGeom>
                <a:avLst/>
                <a:gdLst/>
                <a:ahLst/>
                <a:cxnLst/>
                <a:rect l="l" t="t" r="r" b="b"/>
                <a:pathLst>
                  <a:path w="161" h="153" extrusionOk="0">
                    <a:moveTo>
                      <a:pt x="79" y="1"/>
                    </a:moveTo>
                    <a:cubicBezTo>
                      <a:pt x="63" y="1"/>
                      <a:pt x="47" y="7"/>
                      <a:pt x="36" y="21"/>
                    </a:cubicBezTo>
                    <a:cubicBezTo>
                      <a:pt x="33" y="29"/>
                      <a:pt x="29" y="32"/>
                      <a:pt x="26" y="39"/>
                    </a:cubicBezTo>
                    <a:cubicBezTo>
                      <a:pt x="8" y="64"/>
                      <a:pt x="1" y="96"/>
                      <a:pt x="18" y="121"/>
                    </a:cubicBezTo>
                    <a:cubicBezTo>
                      <a:pt x="36" y="145"/>
                      <a:pt x="51" y="153"/>
                      <a:pt x="79" y="153"/>
                    </a:cubicBezTo>
                    <a:cubicBezTo>
                      <a:pt x="111" y="153"/>
                      <a:pt x="132" y="124"/>
                      <a:pt x="142" y="96"/>
                    </a:cubicBezTo>
                    <a:cubicBezTo>
                      <a:pt x="142" y="93"/>
                      <a:pt x="146" y="85"/>
                      <a:pt x="146" y="78"/>
                    </a:cubicBezTo>
                    <a:cubicBezTo>
                      <a:pt x="160" y="36"/>
                      <a:pt x="118" y="1"/>
                      <a:pt x="79"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257;p31">
                <a:extLst>
                  <a:ext uri="{FF2B5EF4-FFF2-40B4-BE49-F238E27FC236}">
                    <a16:creationId xmlns:a16="http://schemas.microsoft.com/office/drawing/2014/main" id="{F72C9772-4858-4454-9B64-2F6C7E6B2F9E}"/>
                  </a:ext>
                </a:extLst>
              </p:cNvPr>
              <p:cNvSpPr/>
              <p:nvPr/>
            </p:nvSpPr>
            <p:spPr>
              <a:xfrm rot="-508928">
                <a:off x="3441496" y="1849053"/>
                <a:ext cx="12523" cy="15579"/>
              </a:xfrm>
              <a:custGeom>
                <a:avLst/>
                <a:gdLst/>
                <a:ahLst/>
                <a:cxnLst/>
                <a:rect l="l" t="t" r="r" b="b"/>
                <a:pathLst>
                  <a:path w="166" h="193" extrusionOk="0">
                    <a:moveTo>
                      <a:pt x="100" y="0"/>
                    </a:moveTo>
                    <a:cubicBezTo>
                      <a:pt x="87" y="0"/>
                      <a:pt x="73" y="6"/>
                      <a:pt x="64" y="19"/>
                    </a:cubicBezTo>
                    <a:cubicBezTo>
                      <a:pt x="46" y="47"/>
                      <a:pt x="25" y="75"/>
                      <a:pt x="11" y="103"/>
                    </a:cubicBezTo>
                    <a:cubicBezTo>
                      <a:pt x="0" y="121"/>
                      <a:pt x="0" y="150"/>
                      <a:pt x="15" y="163"/>
                    </a:cubicBezTo>
                    <a:cubicBezTo>
                      <a:pt x="29" y="188"/>
                      <a:pt x="39" y="192"/>
                      <a:pt x="67" y="192"/>
                    </a:cubicBezTo>
                    <a:cubicBezTo>
                      <a:pt x="88" y="192"/>
                      <a:pt x="109" y="178"/>
                      <a:pt x="117" y="160"/>
                    </a:cubicBezTo>
                    <a:cubicBezTo>
                      <a:pt x="135" y="129"/>
                      <a:pt x="145" y="97"/>
                      <a:pt x="156" y="65"/>
                    </a:cubicBezTo>
                    <a:cubicBezTo>
                      <a:pt x="166" y="30"/>
                      <a:pt x="132" y="0"/>
                      <a:pt x="100"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258;p31">
                <a:extLst>
                  <a:ext uri="{FF2B5EF4-FFF2-40B4-BE49-F238E27FC236}">
                    <a16:creationId xmlns:a16="http://schemas.microsoft.com/office/drawing/2014/main" id="{87FA20F4-094D-490D-A9F7-4F5F57E9B62F}"/>
                  </a:ext>
                </a:extLst>
              </p:cNvPr>
              <p:cNvSpPr/>
              <p:nvPr/>
            </p:nvSpPr>
            <p:spPr>
              <a:xfrm rot="-508928">
                <a:off x="3613522" y="1570636"/>
                <a:ext cx="16069" cy="23731"/>
              </a:xfrm>
              <a:custGeom>
                <a:avLst/>
                <a:gdLst/>
                <a:ahLst/>
                <a:cxnLst/>
                <a:rect l="l" t="t" r="r" b="b"/>
                <a:pathLst>
                  <a:path w="213" h="294" extrusionOk="0">
                    <a:moveTo>
                      <a:pt x="155" y="0"/>
                    </a:moveTo>
                    <a:cubicBezTo>
                      <a:pt x="137" y="0"/>
                      <a:pt x="119" y="9"/>
                      <a:pt x="106" y="29"/>
                    </a:cubicBezTo>
                    <a:cubicBezTo>
                      <a:pt x="78" y="78"/>
                      <a:pt x="49" y="131"/>
                      <a:pt x="21" y="180"/>
                    </a:cubicBezTo>
                    <a:cubicBezTo>
                      <a:pt x="0" y="208"/>
                      <a:pt x="15" y="251"/>
                      <a:pt x="36" y="272"/>
                    </a:cubicBezTo>
                    <a:cubicBezTo>
                      <a:pt x="46" y="283"/>
                      <a:pt x="60" y="290"/>
                      <a:pt x="75" y="293"/>
                    </a:cubicBezTo>
                    <a:cubicBezTo>
                      <a:pt x="78" y="293"/>
                      <a:pt x="81" y="293"/>
                      <a:pt x="84" y="293"/>
                    </a:cubicBezTo>
                    <a:cubicBezTo>
                      <a:pt x="114" y="293"/>
                      <a:pt x="150" y="280"/>
                      <a:pt x="159" y="251"/>
                    </a:cubicBezTo>
                    <a:cubicBezTo>
                      <a:pt x="184" y="190"/>
                      <a:pt x="205" y="127"/>
                      <a:pt x="209" y="63"/>
                    </a:cubicBezTo>
                    <a:cubicBezTo>
                      <a:pt x="213" y="26"/>
                      <a:pt x="185" y="0"/>
                      <a:pt x="155"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259;p31">
                <a:extLst>
                  <a:ext uri="{FF2B5EF4-FFF2-40B4-BE49-F238E27FC236}">
                    <a16:creationId xmlns:a16="http://schemas.microsoft.com/office/drawing/2014/main" id="{A7726CCF-EB27-49D9-82D1-9A4FDCBBB404}"/>
                  </a:ext>
                </a:extLst>
              </p:cNvPr>
              <p:cNvSpPr/>
              <p:nvPr/>
            </p:nvSpPr>
            <p:spPr>
              <a:xfrm rot="-508928">
                <a:off x="3580743" y="1599870"/>
                <a:ext cx="26253" cy="33902"/>
              </a:xfrm>
              <a:custGeom>
                <a:avLst/>
                <a:gdLst/>
                <a:ahLst/>
                <a:cxnLst/>
                <a:rect l="l" t="t" r="r" b="b"/>
                <a:pathLst>
                  <a:path w="348" h="420" extrusionOk="0">
                    <a:moveTo>
                      <a:pt x="292" y="1"/>
                    </a:moveTo>
                    <a:cubicBezTo>
                      <a:pt x="278" y="1"/>
                      <a:pt x="264" y="5"/>
                      <a:pt x="254" y="15"/>
                    </a:cubicBezTo>
                    <a:cubicBezTo>
                      <a:pt x="162" y="92"/>
                      <a:pt x="99" y="194"/>
                      <a:pt x="39" y="300"/>
                    </a:cubicBezTo>
                    <a:cubicBezTo>
                      <a:pt x="0" y="362"/>
                      <a:pt x="61" y="420"/>
                      <a:pt x="119" y="420"/>
                    </a:cubicBezTo>
                    <a:cubicBezTo>
                      <a:pt x="147" y="420"/>
                      <a:pt x="174" y="407"/>
                      <a:pt x="190" y="375"/>
                    </a:cubicBezTo>
                    <a:cubicBezTo>
                      <a:pt x="239" y="269"/>
                      <a:pt x="300" y="166"/>
                      <a:pt x="335" y="53"/>
                    </a:cubicBezTo>
                    <a:cubicBezTo>
                      <a:pt x="347" y="20"/>
                      <a:pt x="320" y="1"/>
                      <a:pt x="292"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260;p31">
                <a:extLst>
                  <a:ext uri="{FF2B5EF4-FFF2-40B4-BE49-F238E27FC236}">
                    <a16:creationId xmlns:a16="http://schemas.microsoft.com/office/drawing/2014/main" id="{9F1D26FA-D20F-4FAB-A76C-C460F40FE814}"/>
                  </a:ext>
                </a:extLst>
              </p:cNvPr>
              <p:cNvSpPr/>
              <p:nvPr/>
            </p:nvSpPr>
            <p:spPr>
              <a:xfrm rot="-508928">
                <a:off x="3600023" y="1621390"/>
                <a:ext cx="12674" cy="12269"/>
              </a:xfrm>
              <a:custGeom>
                <a:avLst/>
                <a:gdLst/>
                <a:ahLst/>
                <a:cxnLst/>
                <a:rect l="l" t="t" r="r" b="b"/>
                <a:pathLst>
                  <a:path w="168" h="152" extrusionOk="0">
                    <a:moveTo>
                      <a:pt x="96" y="1"/>
                    </a:moveTo>
                    <a:cubicBezTo>
                      <a:pt x="87" y="1"/>
                      <a:pt x="78" y="3"/>
                      <a:pt x="70" y="9"/>
                    </a:cubicBezTo>
                    <a:cubicBezTo>
                      <a:pt x="21" y="40"/>
                      <a:pt x="0" y="79"/>
                      <a:pt x="28" y="136"/>
                    </a:cubicBezTo>
                    <a:cubicBezTo>
                      <a:pt x="34" y="144"/>
                      <a:pt x="48" y="151"/>
                      <a:pt x="60" y="151"/>
                    </a:cubicBezTo>
                    <a:cubicBezTo>
                      <a:pt x="62" y="151"/>
                      <a:pt x="65" y="151"/>
                      <a:pt x="67" y="150"/>
                    </a:cubicBezTo>
                    <a:cubicBezTo>
                      <a:pt x="106" y="133"/>
                      <a:pt x="120" y="108"/>
                      <a:pt x="145" y="76"/>
                    </a:cubicBezTo>
                    <a:cubicBezTo>
                      <a:pt x="167" y="39"/>
                      <a:pt x="131" y="1"/>
                      <a:pt x="96"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261;p31">
                <a:extLst>
                  <a:ext uri="{FF2B5EF4-FFF2-40B4-BE49-F238E27FC236}">
                    <a16:creationId xmlns:a16="http://schemas.microsoft.com/office/drawing/2014/main" id="{B8B746F7-FB32-45C8-8F81-2F388DA82BD8}"/>
                  </a:ext>
                </a:extLst>
              </p:cNvPr>
              <p:cNvSpPr/>
              <p:nvPr/>
            </p:nvSpPr>
            <p:spPr>
              <a:xfrm rot="-508928">
                <a:off x="3591371" y="1671655"/>
                <a:ext cx="10411" cy="14287"/>
              </a:xfrm>
              <a:custGeom>
                <a:avLst/>
                <a:gdLst/>
                <a:ahLst/>
                <a:cxnLst/>
                <a:rect l="l" t="t" r="r" b="b"/>
                <a:pathLst>
                  <a:path w="138" h="177" extrusionOk="0">
                    <a:moveTo>
                      <a:pt x="86" y="0"/>
                    </a:moveTo>
                    <a:cubicBezTo>
                      <a:pt x="73" y="0"/>
                      <a:pt x="61" y="7"/>
                      <a:pt x="53" y="22"/>
                    </a:cubicBezTo>
                    <a:cubicBezTo>
                      <a:pt x="25" y="64"/>
                      <a:pt x="0" y="96"/>
                      <a:pt x="4" y="149"/>
                    </a:cubicBezTo>
                    <a:cubicBezTo>
                      <a:pt x="6" y="165"/>
                      <a:pt x="21" y="177"/>
                      <a:pt x="38" y="177"/>
                    </a:cubicBezTo>
                    <a:cubicBezTo>
                      <a:pt x="43" y="177"/>
                      <a:pt x="48" y="176"/>
                      <a:pt x="53" y="173"/>
                    </a:cubicBezTo>
                    <a:cubicBezTo>
                      <a:pt x="95" y="146"/>
                      <a:pt x="106" y="107"/>
                      <a:pt x="123" y="61"/>
                    </a:cubicBezTo>
                    <a:cubicBezTo>
                      <a:pt x="137" y="27"/>
                      <a:pt x="112" y="0"/>
                      <a:pt x="86"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262;p31">
                <a:extLst>
                  <a:ext uri="{FF2B5EF4-FFF2-40B4-BE49-F238E27FC236}">
                    <a16:creationId xmlns:a16="http://schemas.microsoft.com/office/drawing/2014/main" id="{4F2CEE73-5735-4CB5-90F9-A3F170C6F249}"/>
                  </a:ext>
                </a:extLst>
              </p:cNvPr>
              <p:cNvSpPr/>
              <p:nvPr/>
            </p:nvSpPr>
            <p:spPr>
              <a:xfrm rot="-508928">
                <a:off x="3651262" y="1730576"/>
                <a:ext cx="15013" cy="25830"/>
              </a:xfrm>
              <a:custGeom>
                <a:avLst/>
                <a:gdLst/>
                <a:ahLst/>
                <a:cxnLst/>
                <a:rect l="l" t="t" r="r" b="b"/>
                <a:pathLst>
                  <a:path w="199" h="320" extrusionOk="0">
                    <a:moveTo>
                      <a:pt x="139" y="1"/>
                    </a:moveTo>
                    <a:cubicBezTo>
                      <a:pt x="121" y="1"/>
                      <a:pt x="103" y="12"/>
                      <a:pt x="99" y="31"/>
                    </a:cubicBezTo>
                    <a:cubicBezTo>
                      <a:pt x="86" y="98"/>
                      <a:pt x="65" y="158"/>
                      <a:pt x="29" y="217"/>
                    </a:cubicBezTo>
                    <a:cubicBezTo>
                      <a:pt x="1" y="272"/>
                      <a:pt x="55" y="320"/>
                      <a:pt x="102" y="320"/>
                    </a:cubicBezTo>
                    <a:cubicBezTo>
                      <a:pt x="126" y="320"/>
                      <a:pt x="147" y="308"/>
                      <a:pt x="156" y="281"/>
                    </a:cubicBezTo>
                    <a:cubicBezTo>
                      <a:pt x="187" y="196"/>
                      <a:pt x="198" y="115"/>
                      <a:pt x="174" y="26"/>
                    </a:cubicBezTo>
                    <a:cubicBezTo>
                      <a:pt x="169" y="9"/>
                      <a:pt x="154" y="1"/>
                      <a:pt x="139"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263;p31">
                <a:extLst>
                  <a:ext uri="{FF2B5EF4-FFF2-40B4-BE49-F238E27FC236}">
                    <a16:creationId xmlns:a16="http://schemas.microsoft.com/office/drawing/2014/main" id="{4A4A9FA6-0536-4BC6-A9F1-3C6058897701}"/>
                  </a:ext>
                </a:extLst>
              </p:cNvPr>
              <p:cNvSpPr/>
              <p:nvPr/>
            </p:nvSpPr>
            <p:spPr>
              <a:xfrm rot="-508928">
                <a:off x="3727701" y="1763113"/>
                <a:ext cx="20972" cy="54324"/>
              </a:xfrm>
              <a:custGeom>
                <a:avLst/>
                <a:gdLst/>
                <a:ahLst/>
                <a:cxnLst/>
                <a:rect l="l" t="t" r="r" b="b"/>
                <a:pathLst>
                  <a:path w="278" h="673" extrusionOk="0">
                    <a:moveTo>
                      <a:pt x="236" y="0"/>
                    </a:moveTo>
                    <a:cubicBezTo>
                      <a:pt x="225" y="0"/>
                      <a:pt x="214" y="6"/>
                      <a:pt x="209" y="22"/>
                    </a:cubicBezTo>
                    <a:cubicBezTo>
                      <a:pt x="163" y="141"/>
                      <a:pt x="124" y="265"/>
                      <a:pt x="89" y="392"/>
                    </a:cubicBezTo>
                    <a:cubicBezTo>
                      <a:pt x="67" y="470"/>
                      <a:pt x="0" y="590"/>
                      <a:pt x="78" y="654"/>
                    </a:cubicBezTo>
                    <a:cubicBezTo>
                      <a:pt x="93" y="666"/>
                      <a:pt x="110" y="672"/>
                      <a:pt x="126" y="672"/>
                    </a:cubicBezTo>
                    <a:cubicBezTo>
                      <a:pt x="165" y="672"/>
                      <a:pt x="202" y="641"/>
                      <a:pt x="202" y="594"/>
                    </a:cubicBezTo>
                    <a:cubicBezTo>
                      <a:pt x="199" y="509"/>
                      <a:pt x="227" y="421"/>
                      <a:pt x="241" y="336"/>
                    </a:cubicBezTo>
                    <a:cubicBezTo>
                      <a:pt x="255" y="240"/>
                      <a:pt x="269" y="141"/>
                      <a:pt x="276" y="43"/>
                    </a:cubicBezTo>
                    <a:cubicBezTo>
                      <a:pt x="278" y="20"/>
                      <a:pt x="256" y="0"/>
                      <a:pt x="236"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264;p31">
                <a:extLst>
                  <a:ext uri="{FF2B5EF4-FFF2-40B4-BE49-F238E27FC236}">
                    <a16:creationId xmlns:a16="http://schemas.microsoft.com/office/drawing/2014/main" id="{87AF56BD-5386-406F-A479-4B602E0B0303}"/>
                  </a:ext>
                </a:extLst>
              </p:cNvPr>
              <p:cNvSpPr/>
              <p:nvPr/>
            </p:nvSpPr>
            <p:spPr>
              <a:xfrm rot="-508928">
                <a:off x="3711787" y="1785777"/>
                <a:ext cx="12674" cy="25669"/>
              </a:xfrm>
              <a:custGeom>
                <a:avLst/>
                <a:gdLst/>
                <a:ahLst/>
                <a:cxnLst/>
                <a:rect l="l" t="t" r="r" b="b"/>
                <a:pathLst>
                  <a:path w="168" h="318" extrusionOk="0">
                    <a:moveTo>
                      <a:pt x="121" y="1"/>
                    </a:moveTo>
                    <a:cubicBezTo>
                      <a:pt x="102" y="1"/>
                      <a:pt x="82" y="12"/>
                      <a:pt x="75" y="33"/>
                    </a:cubicBezTo>
                    <a:cubicBezTo>
                      <a:pt x="54" y="100"/>
                      <a:pt x="33" y="167"/>
                      <a:pt x="15" y="230"/>
                    </a:cubicBezTo>
                    <a:cubicBezTo>
                      <a:pt x="1" y="284"/>
                      <a:pt x="48" y="317"/>
                      <a:pt x="92" y="317"/>
                    </a:cubicBezTo>
                    <a:cubicBezTo>
                      <a:pt x="123" y="317"/>
                      <a:pt x="152" y="300"/>
                      <a:pt x="156" y="262"/>
                    </a:cubicBezTo>
                    <a:cubicBezTo>
                      <a:pt x="168" y="188"/>
                      <a:pt x="168" y="114"/>
                      <a:pt x="160" y="40"/>
                    </a:cubicBezTo>
                    <a:cubicBezTo>
                      <a:pt x="158" y="13"/>
                      <a:pt x="140" y="1"/>
                      <a:pt x="121"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265;p31">
                <a:extLst>
                  <a:ext uri="{FF2B5EF4-FFF2-40B4-BE49-F238E27FC236}">
                    <a16:creationId xmlns:a16="http://schemas.microsoft.com/office/drawing/2014/main" id="{247CCBF0-DD62-47D7-A092-9731FD73C264}"/>
                  </a:ext>
                </a:extLst>
              </p:cNvPr>
              <p:cNvSpPr/>
              <p:nvPr/>
            </p:nvSpPr>
            <p:spPr>
              <a:xfrm rot="-508928">
                <a:off x="3728894" y="1841372"/>
                <a:ext cx="18483" cy="24377"/>
              </a:xfrm>
              <a:custGeom>
                <a:avLst/>
                <a:gdLst/>
                <a:ahLst/>
                <a:cxnLst/>
                <a:rect l="l" t="t" r="r" b="b"/>
                <a:pathLst>
                  <a:path w="245" h="302" extrusionOk="0">
                    <a:moveTo>
                      <a:pt x="181" y="0"/>
                    </a:moveTo>
                    <a:cubicBezTo>
                      <a:pt x="161" y="0"/>
                      <a:pt x="141" y="9"/>
                      <a:pt x="128" y="27"/>
                    </a:cubicBezTo>
                    <a:cubicBezTo>
                      <a:pt x="101" y="70"/>
                      <a:pt x="75" y="113"/>
                      <a:pt x="54" y="159"/>
                    </a:cubicBezTo>
                    <a:lnTo>
                      <a:pt x="54" y="159"/>
                    </a:lnTo>
                    <a:cubicBezTo>
                      <a:pt x="1" y="200"/>
                      <a:pt x="62" y="302"/>
                      <a:pt x="123" y="302"/>
                    </a:cubicBezTo>
                    <a:cubicBezTo>
                      <a:pt x="145" y="302"/>
                      <a:pt x="168" y="288"/>
                      <a:pt x="185" y="254"/>
                    </a:cubicBezTo>
                    <a:cubicBezTo>
                      <a:pt x="213" y="197"/>
                      <a:pt x="227" y="130"/>
                      <a:pt x="237" y="66"/>
                    </a:cubicBezTo>
                    <a:cubicBezTo>
                      <a:pt x="244" y="24"/>
                      <a:pt x="214" y="0"/>
                      <a:pt x="181"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266;p31">
                <a:extLst>
                  <a:ext uri="{FF2B5EF4-FFF2-40B4-BE49-F238E27FC236}">
                    <a16:creationId xmlns:a16="http://schemas.microsoft.com/office/drawing/2014/main" id="{208FE728-A2F6-438F-9E3F-1E9A520D4FF4}"/>
                  </a:ext>
                </a:extLst>
              </p:cNvPr>
              <p:cNvSpPr/>
              <p:nvPr/>
            </p:nvSpPr>
            <p:spPr>
              <a:xfrm rot="-508928">
                <a:off x="3747129" y="1706828"/>
                <a:ext cx="8600" cy="15579"/>
              </a:xfrm>
              <a:custGeom>
                <a:avLst/>
                <a:gdLst/>
                <a:ahLst/>
                <a:cxnLst/>
                <a:rect l="l" t="t" r="r" b="b"/>
                <a:pathLst>
                  <a:path w="114" h="193" extrusionOk="0">
                    <a:moveTo>
                      <a:pt x="42" y="1"/>
                    </a:moveTo>
                    <a:cubicBezTo>
                      <a:pt x="22" y="1"/>
                      <a:pt x="4" y="13"/>
                      <a:pt x="8" y="38"/>
                    </a:cubicBezTo>
                    <a:cubicBezTo>
                      <a:pt x="14" y="84"/>
                      <a:pt x="0" y="131"/>
                      <a:pt x="18" y="173"/>
                    </a:cubicBezTo>
                    <a:cubicBezTo>
                      <a:pt x="20" y="185"/>
                      <a:pt x="33" y="193"/>
                      <a:pt x="45" y="193"/>
                    </a:cubicBezTo>
                    <a:cubicBezTo>
                      <a:pt x="49" y="193"/>
                      <a:pt x="53" y="192"/>
                      <a:pt x="57" y="190"/>
                    </a:cubicBezTo>
                    <a:cubicBezTo>
                      <a:pt x="114" y="152"/>
                      <a:pt x="106" y="81"/>
                      <a:pt x="81" y="25"/>
                    </a:cubicBezTo>
                    <a:cubicBezTo>
                      <a:pt x="75" y="9"/>
                      <a:pt x="58" y="1"/>
                      <a:pt x="42"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267;p31">
                <a:extLst>
                  <a:ext uri="{FF2B5EF4-FFF2-40B4-BE49-F238E27FC236}">
                    <a16:creationId xmlns:a16="http://schemas.microsoft.com/office/drawing/2014/main" id="{A7437D27-96BF-4DC4-8456-658C1866919D}"/>
                  </a:ext>
                </a:extLst>
              </p:cNvPr>
              <p:cNvSpPr/>
              <p:nvPr/>
            </p:nvSpPr>
            <p:spPr>
              <a:xfrm rot="-508928">
                <a:off x="3825732" y="1709412"/>
                <a:ext cx="15465" cy="24619"/>
              </a:xfrm>
              <a:custGeom>
                <a:avLst/>
                <a:gdLst/>
                <a:ahLst/>
                <a:cxnLst/>
                <a:rect l="l" t="t" r="r" b="b"/>
                <a:pathLst>
                  <a:path w="205" h="305" extrusionOk="0">
                    <a:moveTo>
                      <a:pt x="79" y="0"/>
                    </a:moveTo>
                    <a:cubicBezTo>
                      <a:pt x="64" y="0"/>
                      <a:pt x="49" y="9"/>
                      <a:pt x="46" y="27"/>
                    </a:cubicBezTo>
                    <a:cubicBezTo>
                      <a:pt x="35" y="101"/>
                      <a:pt x="0" y="242"/>
                      <a:pt x="70" y="292"/>
                    </a:cubicBezTo>
                    <a:cubicBezTo>
                      <a:pt x="81" y="300"/>
                      <a:pt x="92" y="305"/>
                      <a:pt x="104" y="305"/>
                    </a:cubicBezTo>
                    <a:cubicBezTo>
                      <a:pt x="117" y="305"/>
                      <a:pt x="130" y="299"/>
                      <a:pt x="141" y="288"/>
                    </a:cubicBezTo>
                    <a:cubicBezTo>
                      <a:pt x="204" y="221"/>
                      <a:pt x="141" y="98"/>
                      <a:pt x="113" y="23"/>
                    </a:cubicBezTo>
                    <a:cubicBezTo>
                      <a:pt x="107" y="8"/>
                      <a:pt x="93" y="0"/>
                      <a:pt x="79"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268;p31">
                <a:extLst>
                  <a:ext uri="{FF2B5EF4-FFF2-40B4-BE49-F238E27FC236}">
                    <a16:creationId xmlns:a16="http://schemas.microsoft.com/office/drawing/2014/main" id="{72644171-5617-4397-9B9B-34AF415D35D4}"/>
                  </a:ext>
                </a:extLst>
              </p:cNvPr>
              <p:cNvSpPr/>
              <p:nvPr/>
            </p:nvSpPr>
            <p:spPr>
              <a:xfrm rot="-508928">
                <a:off x="3830419" y="1765210"/>
                <a:ext cx="11995" cy="27848"/>
              </a:xfrm>
              <a:custGeom>
                <a:avLst/>
                <a:gdLst/>
                <a:ahLst/>
                <a:cxnLst/>
                <a:rect l="l" t="t" r="r" b="b"/>
                <a:pathLst>
                  <a:path w="159" h="345" extrusionOk="0">
                    <a:moveTo>
                      <a:pt x="88" y="0"/>
                    </a:moveTo>
                    <a:cubicBezTo>
                      <a:pt x="67" y="0"/>
                      <a:pt x="46" y="15"/>
                      <a:pt x="39" y="37"/>
                    </a:cubicBezTo>
                    <a:cubicBezTo>
                      <a:pt x="25" y="93"/>
                      <a:pt x="28" y="150"/>
                      <a:pt x="15" y="209"/>
                    </a:cubicBezTo>
                    <a:cubicBezTo>
                      <a:pt x="4" y="263"/>
                      <a:pt x="0" y="291"/>
                      <a:pt x="43" y="330"/>
                    </a:cubicBezTo>
                    <a:cubicBezTo>
                      <a:pt x="53" y="340"/>
                      <a:pt x="65" y="344"/>
                      <a:pt x="77" y="344"/>
                    </a:cubicBezTo>
                    <a:cubicBezTo>
                      <a:pt x="87" y="344"/>
                      <a:pt x="97" y="341"/>
                      <a:pt x="106" y="337"/>
                    </a:cubicBezTo>
                    <a:cubicBezTo>
                      <a:pt x="113" y="333"/>
                      <a:pt x="117" y="330"/>
                      <a:pt x="124" y="326"/>
                    </a:cubicBezTo>
                    <a:cubicBezTo>
                      <a:pt x="149" y="315"/>
                      <a:pt x="159" y="284"/>
                      <a:pt x="159" y="259"/>
                    </a:cubicBezTo>
                    <a:cubicBezTo>
                      <a:pt x="159" y="182"/>
                      <a:pt x="156" y="90"/>
                      <a:pt x="121" y="19"/>
                    </a:cubicBezTo>
                    <a:cubicBezTo>
                      <a:pt x="113" y="6"/>
                      <a:pt x="101" y="0"/>
                      <a:pt x="88"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269;p31">
                <a:extLst>
                  <a:ext uri="{FF2B5EF4-FFF2-40B4-BE49-F238E27FC236}">
                    <a16:creationId xmlns:a16="http://schemas.microsoft.com/office/drawing/2014/main" id="{060CAD1F-0516-468B-ADE4-A748992AB5D4}"/>
                  </a:ext>
                </a:extLst>
              </p:cNvPr>
              <p:cNvSpPr/>
              <p:nvPr/>
            </p:nvSpPr>
            <p:spPr>
              <a:xfrm rot="-508928">
                <a:off x="3823348" y="1812981"/>
                <a:ext cx="15767" cy="42458"/>
              </a:xfrm>
              <a:custGeom>
                <a:avLst/>
                <a:gdLst/>
                <a:ahLst/>
                <a:cxnLst/>
                <a:rect l="l" t="t" r="r" b="b"/>
                <a:pathLst>
                  <a:path w="209" h="526" extrusionOk="0">
                    <a:moveTo>
                      <a:pt x="130" y="0"/>
                    </a:moveTo>
                    <a:cubicBezTo>
                      <a:pt x="110" y="0"/>
                      <a:pt x="91" y="13"/>
                      <a:pt x="85" y="37"/>
                    </a:cubicBezTo>
                    <a:cubicBezTo>
                      <a:pt x="64" y="115"/>
                      <a:pt x="60" y="196"/>
                      <a:pt x="46" y="274"/>
                    </a:cubicBezTo>
                    <a:cubicBezTo>
                      <a:pt x="32" y="338"/>
                      <a:pt x="0" y="405"/>
                      <a:pt x="15" y="472"/>
                    </a:cubicBezTo>
                    <a:cubicBezTo>
                      <a:pt x="22" y="508"/>
                      <a:pt x="57" y="526"/>
                      <a:pt x="91" y="526"/>
                    </a:cubicBezTo>
                    <a:cubicBezTo>
                      <a:pt x="107" y="526"/>
                      <a:pt x="122" y="522"/>
                      <a:pt x="134" y="514"/>
                    </a:cubicBezTo>
                    <a:cubicBezTo>
                      <a:pt x="184" y="486"/>
                      <a:pt x="191" y="369"/>
                      <a:pt x="194" y="320"/>
                    </a:cubicBezTo>
                    <a:cubicBezTo>
                      <a:pt x="209" y="224"/>
                      <a:pt x="209" y="118"/>
                      <a:pt x="173" y="30"/>
                    </a:cubicBezTo>
                    <a:cubicBezTo>
                      <a:pt x="165" y="10"/>
                      <a:pt x="147" y="0"/>
                      <a:pt x="130"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270;p31">
                <a:extLst>
                  <a:ext uri="{FF2B5EF4-FFF2-40B4-BE49-F238E27FC236}">
                    <a16:creationId xmlns:a16="http://schemas.microsoft.com/office/drawing/2014/main" id="{2D9ABC58-AC23-4194-B108-64940834F2BE}"/>
                  </a:ext>
                </a:extLst>
              </p:cNvPr>
              <p:cNvSpPr/>
              <p:nvPr/>
            </p:nvSpPr>
            <p:spPr>
              <a:xfrm rot="-508928">
                <a:off x="3850182" y="1824189"/>
                <a:ext cx="12599" cy="20018"/>
              </a:xfrm>
              <a:custGeom>
                <a:avLst/>
                <a:gdLst/>
                <a:ahLst/>
                <a:cxnLst/>
                <a:rect l="l" t="t" r="r" b="b"/>
                <a:pathLst>
                  <a:path w="167" h="248" extrusionOk="0">
                    <a:moveTo>
                      <a:pt x="63" y="1"/>
                    </a:moveTo>
                    <a:cubicBezTo>
                      <a:pt x="47" y="1"/>
                      <a:pt x="32" y="10"/>
                      <a:pt x="29" y="29"/>
                    </a:cubicBezTo>
                    <a:cubicBezTo>
                      <a:pt x="22" y="103"/>
                      <a:pt x="1" y="198"/>
                      <a:pt x="71" y="244"/>
                    </a:cubicBezTo>
                    <a:cubicBezTo>
                      <a:pt x="75" y="246"/>
                      <a:pt x="80" y="247"/>
                      <a:pt x="84" y="247"/>
                    </a:cubicBezTo>
                    <a:cubicBezTo>
                      <a:pt x="95" y="247"/>
                      <a:pt x="105" y="242"/>
                      <a:pt x="110" y="237"/>
                    </a:cubicBezTo>
                    <a:cubicBezTo>
                      <a:pt x="167" y="181"/>
                      <a:pt x="124" y="89"/>
                      <a:pt x="103" y="26"/>
                    </a:cubicBezTo>
                    <a:cubicBezTo>
                      <a:pt x="96" y="10"/>
                      <a:pt x="79" y="1"/>
                      <a:pt x="63"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271;p31">
                <a:extLst>
                  <a:ext uri="{FF2B5EF4-FFF2-40B4-BE49-F238E27FC236}">
                    <a16:creationId xmlns:a16="http://schemas.microsoft.com/office/drawing/2014/main" id="{B5158A60-483F-4B77-B6A1-2118788EC312}"/>
                  </a:ext>
                </a:extLst>
              </p:cNvPr>
              <p:cNvSpPr/>
              <p:nvPr/>
            </p:nvSpPr>
            <p:spPr>
              <a:xfrm rot="-508928">
                <a:off x="3902210" y="1814540"/>
                <a:ext cx="11920" cy="38261"/>
              </a:xfrm>
              <a:custGeom>
                <a:avLst/>
                <a:gdLst/>
                <a:ahLst/>
                <a:cxnLst/>
                <a:rect l="l" t="t" r="r" b="b"/>
                <a:pathLst>
                  <a:path w="158" h="474" extrusionOk="0">
                    <a:moveTo>
                      <a:pt x="74" y="1"/>
                    </a:moveTo>
                    <a:cubicBezTo>
                      <a:pt x="54" y="1"/>
                      <a:pt x="35" y="12"/>
                      <a:pt x="32" y="36"/>
                    </a:cubicBezTo>
                    <a:cubicBezTo>
                      <a:pt x="18" y="157"/>
                      <a:pt x="0" y="287"/>
                      <a:pt x="11" y="406"/>
                    </a:cubicBezTo>
                    <a:cubicBezTo>
                      <a:pt x="14" y="452"/>
                      <a:pt x="48" y="473"/>
                      <a:pt x="82" y="473"/>
                    </a:cubicBezTo>
                    <a:cubicBezTo>
                      <a:pt x="120" y="473"/>
                      <a:pt x="157" y="448"/>
                      <a:pt x="155" y="400"/>
                    </a:cubicBezTo>
                    <a:cubicBezTo>
                      <a:pt x="152" y="279"/>
                      <a:pt x="134" y="160"/>
                      <a:pt x="124" y="43"/>
                    </a:cubicBezTo>
                    <a:cubicBezTo>
                      <a:pt x="122" y="16"/>
                      <a:pt x="97" y="1"/>
                      <a:pt x="74"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272;p31">
                <a:extLst>
                  <a:ext uri="{FF2B5EF4-FFF2-40B4-BE49-F238E27FC236}">
                    <a16:creationId xmlns:a16="http://schemas.microsoft.com/office/drawing/2014/main" id="{E05F3D00-331A-41AE-9AB8-E8D3B8F98A33}"/>
                  </a:ext>
                </a:extLst>
              </p:cNvPr>
              <p:cNvSpPr/>
              <p:nvPr/>
            </p:nvSpPr>
            <p:spPr>
              <a:xfrm rot="-508928">
                <a:off x="3849946" y="1871189"/>
                <a:ext cx="11618" cy="15175"/>
              </a:xfrm>
              <a:custGeom>
                <a:avLst/>
                <a:gdLst/>
                <a:ahLst/>
                <a:cxnLst/>
                <a:rect l="l" t="t" r="r" b="b"/>
                <a:pathLst>
                  <a:path w="154" h="188" extrusionOk="0">
                    <a:moveTo>
                      <a:pt x="54" y="1"/>
                    </a:moveTo>
                    <a:cubicBezTo>
                      <a:pt x="28" y="1"/>
                      <a:pt x="1" y="21"/>
                      <a:pt x="5" y="50"/>
                    </a:cubicBezTo>
                    <a:cubicBezTo>
                      <a:pt x="13" y="103"/>
                      <a:pt x="8" y="160"/>
                      <a:pt x="69" y="184"/>
                    </a:cubicBezTo>
                    <a:cubicBezTo>
                      <a:pt x="74" y="186"/>
                      <a:pt x="79" y="187"/>
                      <a:pt x="84" y="187"/>
                    </a:cubicBezTo>
                    <a:cubicBezTo>
                      <a:pt x="99" y="187"/>
                      <a:pt x="111" y="180"/>
                      <a:pt x="122" y="167"/>
                    </a:cubicBezTo>
                    <a:cubicBezTo>
                      <a:pt x="153" y="114"/>
                      <a:pt x="119" y="68"/>
                      <a:pt x="93" y="23"/>
                    </a:cubicBezTo>
                    <a:cubicBezTo>
                      <a:pt x="84" y="7"/>
                      <a:pt x="69" y="1"/>
                      <a:pt x="54"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273;p31">
                <a:extLst>
                  <a:ext uri="{FF2B5EF4-FFF2-40B4-BE49-F238E27FC236}">
                    <a16:creationId xmlns:a16="http://schemas.microsoft.com/office/drawing/2014/main" id="{AC8A6B04-FB9F-466F-A236-77619C7BDE7F}"/>
                  </a:ext>
                </a:extLst>
              </p:cNvPr>
              <p:cNvSpPr/>
              <p:nvPr/>
            </p:nvSpPr>
            <p:spPr>
              <a:xfrm rot="-508928">
                <a:off x="4087370" y="1862574"/>
                <a:ext cx="32816" cy="25992"/>
              </a:xfrm>
              <a:custGeom>
                <a:avLst/>
                <a:gdLst/>
                <a:ahLst/>
                <a:cxnLst/>
                <a:rect l="l" t="t" r="r" b="b"/>
                <a:pathLst>
                  <a:path w="435" h="322" extrusionOk="0">
                    <a:moveTo>
                      <a:pt x="306" y="1"/>
                    </a:moveTo>
                    <a:cubicBezTo>
                      <a:pt x="287" y="1"/>
                      <a:pt x="268" y="9"/>
                      <a:pt x="250" y="28"/>
                    </a:cubicBezTo>
                    <a:cubicBezTo>
                      <a:pt x="180" y="103"/>
                      <a:pt x="88" y="155"/>
                      <a:pt x="25" y="236"/>
                    </a:cubicBezTo>
                    <a:cubicBezTo>
                      <a:pt x="0" y="270"/>
                      <a:pt x="18" y="322"/>
                      <a:pt x="57" y="322"/>
                    </a:cubicBezTo>
                    <a:cubicBezTo>
                      <a:pt x="64" y="322"/>
                      <a:pt x="70" y="321"/>
                      <a:pt x="77" y="318"/>
                    </a:cubicBezTo>
                    <a:cubicBezTo>
                      <a:pt x="177" y="279"/>
                      <a:pt x="258" y="201"/>
                      <a:pt x="356" y="152"/>
                    </a:cubicBezTo>
                    <a:cubicBezTo>
                      <a:pt x="435" y="113"/>
                      <a:pt x="376" y="1"/>
                      <a:pt x="306"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274;p31">
                <a:extLst>
                  <a:ext uri="{FF2B5EF4-FFF2-40B4-BE49-F238E27FC236}">
                    <a16:creationId xmlns:a16="http://schemas.microsoft.com/office/drawing/2014/main" id="{682C02A1-340E-42C9-BA12-DA1AAC3420EF}"/>
                  </a:ext>
                </a:extLst>
              </p:cNvPr>
              <p:cNvSpPr/>
              <p:nvPr/>
            </p:nvSpPr>
            <p:spPr>
              <a:xfrm rot="-508928">
                <a:off x="4115605" y="1832943"/>
                <a:ext cx="18785" cy="20664"/>
              </a:xfrm>
              <a:custGeom>
                <a:avLst/>
                <a:gdLst/>
                <a:ahLst/>
                <a:cxnLst/>
                <a:rect l="l" t="t" r="r" b="b"/>
                <a:pathLst>
                  <a:path w="249" h="256" extrusionOk="0">
                    <a:moveTo>
                      <a:pt x="185" y="1"/>
                    </a:moveTo>
                    <a:cubicBezTo>
                      <a:pt x="178" y="1"/>
                      <a:pt x="170" y="3"/>
                      <a:pt x="162" y="6"/>
                    </a:cubicBezTo>
                    <a:cubicBezTo>
                      <a:pt x="95" y="34"/>
                      <a:pt x="0" y="122"/>
                      <a:pt x="0" y="200"/>
                    </a:cubicBezTo>
                    <a:cubicBezTo>
                      <a:pt x="0" y="225"/>
                      <a:pt x="22" y="249"/>
                      <a:pt x="46" y="254"/>
                    </a:cubicBezTo>
                    <a:lnTo>
                      <a:pt x="53" y="254"/>
                    </a:lnTo>
                    <a:cubicBezTo>
                      <a:pt x="56" y="255"/>
                      <a:pt x="60" y="256"/>
                      <a:pt x="65" y="256"/>
                    </a:cubicBezTo>
                    <a:cubicBezTo>
                      <a:pt x="81" y="256"/>
                      <a:pt x="100" y="245"/>
                      <a:pt x="106" y="228"/>
                    </a:cubicBezTo>
                    <a:lnTo>
                      <a:pt x="106" y="228"/>
                    </a:lnTo>
                    <a:cubicBezTo>
                      <a:pt x="103" y="236"/>
                      <a:pt x="102" y="239"/>
                      <a:pt x="103" y="239"/>
                    </a:cubicBezTo>
                    <a:cubicBezTo>
                      <a:pt x="104" y="239"/>
                      <a:pt x="109" y="231"/>
                      <a:pt x="120" y="222"/>
                    </a:cubicBezTo>
                    <a:cubicBezTo>
                      <a:pt x="134" y="211"/>
                      <a:pt x="149" y="197"/>
                      <a:pt x="162" y="183"/>
                    </a:cubicBezTo>
                    <a:cubicBezTo>
                      <a:pt x="194" y="151"/>
                      <a:pt x="219" y="130"/>
                      <a:pt x="237" y="91"/>
                    </a:cubicBezTo>
                    <a:cubicBezTo>
                      <a:pt x="249" y="52"/>
                      <a:pt x="225" y="1"/>
                      <a:pt x="185"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275;p31">
                <a:extLst>
                  <a:ext uri="{FF2B5EF4-FFF2-40B4-BE49-F238E27FC236}">
                    <a16:creationId xmlns:a16="http://schemas.microsoft.com/office/drawing/2014/main" id="{EA9BF004-DCBA-4E31-B0F9-736D19579D92}"/>
                  </a:ext>
                </a:extLst>
              </p:cNvPr>
              <p:cNvSpPr/>
              <p:nvPr/>
            </p:nvSpPr>
            <p:spPr>
              <a:xfrm rot="-508928">
                <a:off x="4097682" y="1814507"/>
                <a:ext cx="15993" cy="17032"/>
              </a:xfrm>
              <a:custGeom>
                <a:avLst/>
                <a:gdLst/>
                <a:ahLst/>
                <a:cxnLst/>
                <a:rect l="l" t="t" r="r" b="b"/>
                <a:pathLst>
                  <a:path w="212" h="211" extrusionOk="0">
                    <a:moveTo>
                      <a:pt x="50" y="1"/>
                    </a:moveTo>
                    <a:cubicBezTo>
                      <a:pt x="24" y="1"/>
                      <a:pt x="1" y="37"/>
                      <a:pt x="14" y="66"/>
                    </a:cubicBezTo>
                    <a:cubicBezTo>
                      <a:pt x="50" y="133"/>
                      <a:pt x="84" y="204"/>
                      <a:pt x="166" y="211"/>
                    </a:cubicBezTo>
                    <a:cubicBezTo>
                      <a:pt x="194" y="211"/>
                      <a:pt x="212" y="176"/>
                      <a:pt x="205" y="155"/>
                    </a:cubicBezTo>
                    <a:cubicBezTo>
                      <a:pt x="184" y="87"/>
                      <a:pt x="117" y="62"/>
                      <a:pt x="74" y="13"/>
                    </a:cubicBezTo>
                    <a:cubicBezTo>
                      <a:pt x="67" y="5"/>
                      <a:pt x="58" y="1"/>
                      <a:pt x="50"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276;p31">
                <a:extLst>
                  <a:ext uri="{FF2B5EF4-FFF2-40B4-BE49-F238E27FC236}">
                    <a16:creationId xmlns:a16="http://schemas.microsoft.com/office/drawing/2014/main" id="{084CF557-57E5-4AFE-BDC9-A875F9C48D55}"/>
                  </a:ext>
                </a:extLst>
              </p:cNvPr>
              <p:cNvSpPr/>
              <p:nvPr/>
            </p:nvSpPr>
            <p:spPr>
              <a:xfrm rot="-508928">
                <a:off x="4048291" y="1745275"/>
                <a:ext cx="26178" cy="40521"/>
              </a:xfrm>
              <a:custGeom>
                <a:avLst/>
                <a:gdLst/>
                <a:ahLst/>
                <a:cxnLst/>
                <a:rect l="l" t="t" r="r" b="b"/>
                <a:pathLst>
                  <a:path w="347" h="502" extrusionOk="0">
                    <a:moveTo>
                      <a:pt x="59" y="1"/>
                    </a:moveTo>
                    <a:cubicBezTo>
                      <a:pt x="29" y="1"/>
                      <a:pt x="0" y="27"/>
                      <a:pt x="12" y="65"/>
                    </a:cubicBezTo>
                    <a:cubicBezTo>
                      <a:pt x="33" y="149"/>
                      <a:pt x="65" y="234"/>
                      <a:pt x="100" y="315"/>
                    </a:cubicBezTo>
                    <a:cubicBezTo>
                      <a:pt x="128" y="379"/>
                      <a:pt x="153" y="450"/>
                      <a:pt x="213" y="493"/>
                    </a:cubicBezTo>
                    <a:cubicBezTo>
                      <a:pt x="223" y="499"/>
                      <a:pt x="234" y="502"/>
                      <a:pt x="245" y="502"/>
                    </a:cubicBezTo>
                    <a:cubicBezTo>
                      <a:pt x="275" y="502"/>
                      <a:pt x="306" y="479"/>
                      <a:pt x="322" y="454"/>
                    </a:cubicBezTo>
                    <a:cubicBezTo>
                      <a:pt x="326" y="454"/>
                      <a:pt x="326" y="450"/>
                      <a:pt x="330" y="446"/>
                    </a:cubicBezTo>
                    <a:cubicBezTo>
                      <a:pt x="347" y="416"/>
                      <a:pt x="335" y="364"/>
                      <a:pt x="303" y="350"/>
                    </a:cubicBezTo>
                    <a:lnTo>
                      <a:pt x="303" y="350"/>
                    </a:lnTo>
                    <a:cubicBezTo>
                      <a:pt x="301" y="346"/>
                      <a:pt x="296" y="338"/>
                      <a:pt x="287" y="326"/>
                    </a:cubicBezTo>
                    <a:cubicBezTo>
                      <a:pt x="280" y="309"/>
                      <a:pt x="270" y="291"/>
                      <a:pt x="259" y="273"/>
                    </a:cubicBezTo>
                    <a:cubicBezTo>
                      <a:pt x="245" y="245"/>
                      <a:pt x="231" y="221"/>
                      <a:pt x="216" y="196"/>
                    </a:cubicBezTo>
                    <a:cubicBezTo>
                      <a:pt x="181" y="136"/>
                      <a:pt x="143" y="76"/>
                      <a:pt x="100" y="22"/>
                    </a:cubicBezTo>
                    <a:cubicBezTo>
                      <a:pt x="89" y="7"/>
                      <a:pt x="74" y="1"/>
                      <a:pt x="59"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277;p31">
                <a:extLst>
                  <a:ext uri="{FF2B5EF4-FFF2-40B4-BE49-F238E27FC236}">
                    <a16:creationId xmlns:a16="http://schemas.microsoft.com/office/drawing/2014/main" id="{371D2266-A48E-46C4-8160-719DD05094F5}"/>
                  </a:ext>
                </a:extLst>
              </p:cNvPr>
              <p:cNvSpPr/>
              <p:nvPr/>
            </p:nvSpPr>
            <p:spPr>
              <a:xfrm rot="-508928">
                <a:off x="4022162" y="1717658"/>
                <a:ext cx="12599" cy="16144"/>
              </a:xfrm>
              <a:custGeom>
                <a:avLst/>
                <a:gdLst/>
                <a:ahLst/>
                <a:cxnLst/>
                <a:rect l="l" t="t" r="r" b="b"/>
                <a:pathLst>
                  <a:path w="167" h="200" extrusionOk="0">
                    <a:moveTo>
                      <a:pt x="51" y="1"/>
                    </a:moveTo>
                    <a:cubicBezTo>
                      <a:pt x="25" y="1"/>
                      <a:pt x="1" y="21"/>
                      <a:pt x="1" y="52"/>
                    </a:cubicBezTo>
                    <a:cubicBezTo>
                      <a:pt x="1" y="98"/>
                      <a:pt x="12" y="130"/>
                      <a:pt x="33" y="169"/>
                    </a:cubicBezTo>
                    <a:cubicBezTo>
                      <a:pt x="44" y="189"/>
                      <a:pt x="71" y="199"/>
                      <a:pt x="94" y="199"/>
                    </a:cubicBezTo>
                    <a:cubicBezTo>
                      <a:pt x="99" y="199"/>
                      <a:pt x="105" y="199"/>
                      <a:pt x="110" y="197"/>
                    </a:cubicBezTo>
                    <a:cubicBezTo>
                      <a:pt x="131" y="186"/>
                      <a:pt x="142" y="180"/>
                      <a:pt x="149" y="162"/>
                    </a:cubicBezTo>
                    <a:cubicBezTo>
                      <a:pt x="167" y="134"/>
                      <a:pt x="157" y="106"/>
                      <a:pt x="135" y="80"/>
                    </a:cubicBezTo>
                    <a:cubicBezTo>
                      <a:pt x="121" y="63"/>
                      <a:pt x="103" y="42"/>
                      <a:pt x="89" y="21"/>
                    </a:cubicBezTo>
                    <a:cubicBezTo>
                      <a:pt x="79" y="7"/>
                      <a:pt x="65" y="1"/>
                      <a:pt x="51"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278;p31">
                <a:extLst>
                  <a:ext uri="{FF2B5EF4-FFF2-40B4-BE49-F238E27FC236}">
                    <a16:creationId xmlns:a16="http://schemas.microsoft.com/office/drawing/2014/main" id="{B3D2FB06-25AC-4E37-8CEF-3B41A7F93F66}"/>
                  </a:ext>
                </a:extLst>
              </p:cNvPr>
              <p:cNvSpPr/>
              <p:nvPr/>
            </p:nvSpPr>
            <p:spPr>
              <a:xfrm rot="-508928">
                <a:off x="4019479" y="1741022"/>
                <a:ext cx="22029" cy="31884"/>
              </a:xfrm>
              <a:custGeom>
                <a:avLst/>
                <a:gdLst/>
                <a:ahLst/>
                <a:cxnLst/>
                <a:rect l="l" t="t" r="r" b="b"/>
                <a:pathLst>
                  <a:path w="292" h="395" extrusionOk="0">
                    <a:moveTo>
                      <a:pt x="60" y="1"/>
                    </a:moveTo>
                    <a:cubicBezTo>
                      <a:pt x="30" y="1"/>
                      <a:pt x="1" y="26"/>
                      <a:pt x="13" y="63"/>
                    </a:cubicBezTo>
                    <a:cubicBezTo>
                      <a:pt x="44" y="159"/>
                      <a:pt x="90" y="251"/>
                      <a:pt x="132" y="342"/>
                    </a:cubicBezTo>
                    <a:cubicBezTo>
                      <a:pt x="147" y="377"/>
                      <a:pt x="173" y="395"/>
                      <a:pt x="207" y="395"/>
                    </a:cubicBezTo>
                    <a:cubicBezTo>
                      <a:pt x="215" y="395"/>
                      <a:pt x="223" y="394"/>
                      <a:pt x="231" y="392"/>
                    </a:cubicBezTo>
                    <a:cubicBezTo>
                      <a:pt x="246" y="389"/>
                      <a:pt x="256" y="381"/>
                      <a:pt x="267" y="371"/>
                    </a:cubicBezTo>
                    <a:cubicBezTo>
                      <a:pt x="291" y="346"/>
                      <a:pt x="291" y="304"/>
                      <a:pt x="273" y="275"/>
                    </a:cubicBezTo>
                    <a:cubicBezTo>
                      <a:pt x="217" y="187"/>
                      <a:pt x="168" y="99"/>
                      <a:pt x="101" y="21"/>
                    </a:cubicBezTo>
                    <a:cubicBezTo>
                      <a:pt x="90" y="7"/>
                      <a:pt x="75" y="1"/>
                      <a:pt x="60"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279;p31">
                <a:extLst>
                  <a:ext uri="{FF2B5EF4-FFF2-40B4-BE49-F238E27FC236}">
                    <a16:creationId xmlns:a16="http://schemas.microsoft.com/office/drawing/2014/main" id="{168F298E-DFF0-49F6-A382-7ACDBFF42DF5}"/>
                  </a:ext>
                </a:extLst>
              </p:cNvPr>
              <p:cNvSpPr/>
              <p:nvPr/>
            </p:nvSpPr>
            <p:spPr>
              <a:xfrm rot="-508928">
                <a:off x="4000146" y="1682357"/>
                <a:ext cx="16446" cy="26072"/>
              </a:xfrm>
              <a:custGeom>
                <a:avLst/>
                <a:gdLst/>
                <a:ahLst/>
                <a:cxnLst/>
                <a:rect l="l" t="t" r="r" b="b"/>
                <a:pathLst>
                  <a:path w="218" h="323" extrusionOk="0">
                    <a:moveTo>
                      <a:pt x="56" y="0"/>
                    </a:moveTo>
                    <a:cubicBezTo>
                      <a:pt x="28" y="0"/>
                      <a:pt x="1" y="24"/>
                      <a:pt x="9" y="63"/>
                    </a:cubicBezTo>
                    <a:cubicBezTo>
                      <a:pt x="27" y="145"/>
                      <a:pt x="45" y="296"/>
                      <a:pt x="136" y="322"/>
                    </a:cubicBezTo>
                    <a:cubicBezTo>
                      <a:pt x="138" y="322"/>
                      <a:pt x="141" y="322"/>
                      <a:pt x="143" y="322"/>
                    </a:cubicBezTo>
                    <a:cubicBezTo>
                      <a:pt x="157" y="322"/>
                      <a:pt x="169" y="313"/>
                      <a:pt x="175" y="304"/>
                    </a:cubicBezTo>
                    <a:cubicBezTo>
                      <a:pt x="217" y="229"/>
                      <a:pt x="133" y="102"/>
                      <a:pt x="101" y="32"/>
                    </a:cubicBezTo>
                    <a:cubicBezTo>
                      <a:pt x="92" y="10"/>
                      <a:pt x="74" y="0"/>
                      <a:pt x="56"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280;p31">
                <a:extLst>
                  <a:ext uri="{FF2B5EF4-FFF2-40B4-BE49-F238E27FC236}">
                    <a16:creationId xmlns:a16="http://schemas.microsoft.com/office/drawing/2014/main" id="{E829EFEB-A1E2-4A08-81B9-E0298EE5BB02}"/>
                  </a:ext>
                </a:extLst>
              </p:cNvPr>
              <p:cNvSpPr/>
              <p:nvPr/>
            </p:nvSpPr>
            <p:spPr>
              <a:xfrm rot="-508928">
                <a:off x="3988309" y="1703338"/>
                <a:ext cx="17804" cy="22036"/>
              </a:xfrm>
              <a:custGeom>
                <a:avLst/>
                <a:gdLst/>
                <a:ahLst/>
                <a:cxnLst/>
                <a:rect l="l" t="t" r="r" b="b"/>
                <a:pathLst>
                  <a:path w="236" h="273" extrusionOk="0">
                    <a:moveTo>
                      <a:pt x="68" y="0"/>
                    </a:moveTo>
                    <a:cubicBezTo>
                      <a:pt x="34" y="0"/>
                      <a:pt x="0" y="42"/>
                      <a:pt x="24" y="77"/>
                    </a:cubicBezTo>
                    <a:cubicBezTo>
                      <a:pt x="63" y="137"/>
                      <a:pt x="78" y="225"/>
                      <a:pt x="138" y="268"/>
                    </a:cubicBezTo>
                    <a:cubicBezTo>
                      <a:pt x="143" y="271"/>
                      <a:pt x="147" y="272"/>
                      <a:pt x="152" y="272"/>
                    </a:cubicBezTo>
                    <a:cubicBezTo>
                      <a:pt x="164" y="272"/>
                      <a:pt x="176" y="264"/>
                      <a:pt x="183" y="254"/>
                    </a:cubicBezTo>
                    <a:cubicBezTo>
                      <a:pt x="236" y="173"/>
                      <a:pt x="155" y="67"/>
                      <a:pt x="99" y="13"/>
                    </a:cubicBezTo>
                    <a:cubicBezTo>
                      <a:pt x="90" y="4"/>
                      <a:pt x="79" y="0"/>
                      <a:pt x="68"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281;p31">
                <a:extLst>
                  <a:ext uri="{FF2B5EF4-FFF2-40B4-BE49-F238E27FC236}">
                    <a16:creationId xmlns:a16="http://schemas.microsoft.com/office/drawing/2014/main" id="{2B344E83-F7BF-4B5D-8FF8-6E70C31D220B}"/>
                  </a:ext>
                </a:extLst>
              </p:cNvPr>
              <p:cNvSpPr/>
              <p:nvPr/>
            </p:nvSpPr>
            <p:spPr>
              <a:xfrm rot="-508928">
                <a:off x="4000372" y="1783391"/>
                <a:ext cx="20293" cy="28010"/>
              </a:xfrm>
              <a:custGeom>
                <a:avLst/>
                <a:gdLst/>
                <a:ahLst/>
                <a:cxnLst/>
                <a:rect l="l" t="t" r="r" b="b"/>
                <a:pathLst>
                  <a:path w="269" h="347" extrusionOk="0">
                    <a:moveTo>
                      <a:pt x="58" y="0"/>
                    </a:moveTo>
                    <a:cubicBezTo>
                      <a:pt x="29" y="0"/>
                      <a:pt x="1" y="24"/>
                      <a:pt x="15" y="57"/>
                    </a:cubicBezTo>
                    <a:cubicBezTo>
                      <a:pt x="50" y="139"/>
                      <a:pt x="89" y="219"/>
                      <a:pt x="127" y="301"/>
                    </a:cubicBezTo>
                    <a:cubicBezTo>
                      <a:pt x="141" y="327"/>
                      <a:pt x="159" y="347"/>
                      <a:pt x="189" y="347"/>
                    </a:cubicBezTo>
                    <a:cubicBezTo>
                      <a:pt x="192" y="347"/>
                      <a:pt x="195" y="347"/>
                      <a:pt x="198" y="346"/>
                    </a:cubicBezTo>
                    <a:cubicBezTo>
                      <a:pt x="230" y="346"/>
                      <a:pt x="240" y="336"/>
                      <a:pt x="258" y="308"/>
                    </a:cubicBezTo>
                    <a:cubicBezTo>
                      <a:pt x="269" y="290"/>
                      <a:pt x="265" y="258"/>
                      <a:pt x="251" y="240"/>
                    </a:cubicBezTo>
                    <a:cubicBezTo>
                      <a:pt x="201" y="167"/>
                      <a:pt x="152" y="89"/>
                      <a:pt x="95" y="18"/>
                    </a:cubicBezTo>
                    <a:cubicBezTo>
                      <a:pt x="86" y="6"/>
                      <a:pt x="72" y="0"/>
                      <a:pt x="58"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282;p31">
                <a:extLst>
                  <a:ext uri="{FF2B5EF4-FFF2-40B4-BE49-F238E27FC236}">
                    <a16:creationId xmlns:a16="http://schemas.microsoft.com/office/drawing/2014/main" id="{2325C68C-DCDA-43C6-8EFC-C8A79532B0C5}"/>
                  </a:ext>
                </a:extLst>
              </p:cNvPr>
              <p:cNvSpPr/>
              <p:nvPr/>
            </p:nvSpPr>
            <p:spPr>
              <a:xfrm rot="-508928">
                <a:off x="4110835" y="1693966"/>
                <a:ext cx="23009" cy="34548"/>
              </a:xfrm>
              <a:custGeom>
                <a:avLst/>
                <a:gdLst/>
                <a:ahLst/>
                <a:cxnLst/>
                <a:rect l="l" t="t" r="r" b="b"/>
                <a:pathLst>
                  <a:path w="305" h="428" extrusionOk="0">
                    <a:moveTo>
                      <a:pt x="46" y="1"/>
                    </a:moveTo>
                    <a:cubicBezTo>
                      <a:pt x="19" y="1"/>
                      <a:pt x="0" y="36"/>
                      <a:pt x="15" y="60"/>
                    </a:cubicBezTo>
                    <a:cubicBezTo>
                      <a:pt x="78" y="166"/>
                      <a:pt x="121" y="264"/>
                      <a:pt x="156" y="377"/>
                    </a:cubicBezTo>
                    <a:cubicBezTo>
                      <a:pt x="167" y="413"/>
                      <a:pt x="192" y="428"/>
                      <a:pt x="218" y="428"/>
                    </a:cubicBezTo>
                    <a:cubicBezTo>
                      <a:pt x="260" y="428"/>
                      <a:pt x="304" y="389"/>
                      <a:pt x="293" y="335"/>
                    </a:cubicBezTo>
                    <a:cubicBezTo>
                      <a:pt x="262" y="205"/>
                      <a:pt x="170" y="81"/>
                      <a:pt x="64" y="6"/>
                    </a:cubicBezTo>
                    <a:cubicBezTo>
                      <a:pt x="58" y="3"/>
                      <a:pt x="51" y="1"/>
                      <a:pt x="46"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 name="Google Shape;2283;p31">
              <a:extLst>
                <a:ext uri="{FF2B5EF4-FFF2-40B4-BE49-F238E27FC236}">
                  <a16:creationId xmlns:a16="http://schemas.microsoft.com/office/drawing/2014/main" id="{3A560481-FD96-402D-A25C-918FA67FD36A}"/>
                </a:ext>
              </a:extLst>
            </p:cNvPr>
            <p:cNvSpPr/>
            <p:nvPr/>
          </p:nvSpPr>
          <p:spPr>
            <a:xfrm rot="-508912">
              <a:off x="3595959" y="1164908"/>
              <a:ext cx="226613" cy="276310"/>
            </a:xfrm>
            <a:custGeom>
              <a:avLst/>
              <a:gdLst/>
              <a:ahLst/>
              <a:cxnLst/>
              <a:rect l="l" t="t" r="r" b="b"/>
              <a:pathLst>
                <a:path w="3461" h="3944" extrusionOk="0">
                  <a:moveTo>
                    <a:pt x="3178" y="0"/>
                  </a:moveTo>
                  <a:cubicBezTo>
                    <a:pt x="3132" y="339"/>
                    <a:pt x="2981" y="953"/>
                    <a:pt x="2694" y="1158"/>
                  </a:cubicBezTo>
                  <a:cubicBezTo>
                    <a:pt x="2236" y="1490"/>
                    <a:pt x="1795" y="1469"/>
                    <a:pt x="1262" y="1656"/>
                  </a:cubicBezTo>
                  <a:cubicBezTo>
                    <a:pt x="584" y="1889"/>
                    <a:pt x="1" y="3583"/>
                    <a:pt x="1378" y="3943"/>
                  </a:cubicBezTo>
                  <a:cubicBezTo>
                    <a:pt x="1501" y="3891"/>
                    <a:pt x="3393" y="2387"/>
                    <a:pt x="3393" y="2387"/>
                  </a:cubicBezTo>
                  <a:lnTo>
                    <a:pt x="3460" y="749"/>
                  </a:lnTo>
                  <a:lnTo>
                    <a:pt x="3348" y="244"/>
                  </a:lnTo>
                  <a:lnTo>
                    <a:pt x="3178" y="0"/>
                  </a:lnTo>
                  <a:close/>
                </a:path>
              </a:pathLst>
            </a:custGeom>
            <a:solidFill>
              <a:srgbClr val="FFD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84;p31">
              <a:extLst>
                <a:ext uri="{FF2B5EF4-FFF2-40B4-BE49-F238E27FC236}">
                  <a16:creationId xmlns:a16="http://schemas.microsoft.com/office/drawing/2014/main" id="{752BE6B8-8981-4066-B584-DE45C98B17D6}"/>
                </a:ext>
              </a:extLst>
            </p:cNvPr>
            <p:cNvSpPr/>
            <p:nvPr/>
          </p:nvSpPr>
          <p:spPr>
            <a:xfrm rot="-508912">
              <a:off x="3678225" y="1435992"/>
              <a:ext cx="327" cy="350"/>
            </a:xfrm>
            <a:custGeom>
              <a:avLst/>
              <a:gdLst/>
              <a:ahLst/>
              <a:cxnLst/>
              <a:rect l="l" t="t" r="r" b="b"/>
              <a:pathLst>
                <a:path w="5" h="5" extrusionOk="0">
                  <a:moveTo>
                    <a:pt x="1" y="1"/>
                  </a:moveTo>
                  <a:lnTo>
                    <a:pt x="4" y="4"/>
                  </a:lnTo>
                  <a:cubicBezTo>
                    <a:pt x="4" y="1"/>
                    <a:pt x="4" y="1"/>
                    <a:pt x="1" y="1"/>
                  </a:cubicBezTo>
                  <a:close/>
                </a:path>
              </a:pathLst>
            </a:custGeom>
            <a:solidFill>
              <a:srgbClr val="EDA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285;p31">
              <a:extLst>
                <a:ext uri="{FF2B5EF4-FFF2-40B4-BE49-F238E27FC236}">
                  <a16:creationId xmlns:a16="http://schemas.microsoft.com/office/drawing/2014/main" id="{2AC90574-45C5-48D3-ADE2-7B7AAA303EE2}"/>
                </a:ext>
              </a:extLst>
            </p:cNvPr>
            <p:cNvSpPr/>
            <p:nvPr/>
          </p:nvSpPr>
          <p:spPr>
            <a:xfrm rot="-508912">
              <a:off x="3622655" y="1166086"/>
              <a:ext cx="183333" cy="266922"/>
            </a:xfrm>
            <a:custGeom>
              <a:avLst/>
              <a:gdLst/>
              <a:ahLst/>
              <a:cxnLst/>
              <a:rect l="l" t="t" r="r" b="b"/>
              <a:pathLst>
                <a:path w="2800" h="3810" extrusionOk="0">
                  <a:moveTo>
                    <a:pt x="2764" y="1"/>
                  </a:moveTo>
                  <a:cubicBezTo>
                    <a:pt x="2782" y="332"/>
                    <a:pt x="2580" y="1246"/>
                    <a:pt x="1843" y="1688"/>
                  </a:cubicBezTo>
                  <a:cubicBezTo>
                    <a:pt x="1542" y="1868"/>
                    <a:pt x="999" y="2242"/>
                    <a:pt x="632" y="2242"/>
                  </a:cubicBezTo>
                  <a:cubicBezTo>
                    <a:pt x="512" y="2242"/>
                    <a:pt x="410" y="2204"/>
                    <a:pt x="343" y="2105"/>
                  </a:cubicBezTo>
                  <a:lnTo>
                    <a:pt x="343" y="2105"/>
                  </a:lnTo>
                  <a:cubicBezTo>
                    <a:pt x="77" y="2567"/>
                    <a:pt x="0" y="3242"/>
                    <a:pt x="434" y="3644"/>
                  </a:cubicBezTo>
                  <a:cubicBezTo>
                    <a:pt x="438" y="3644"/>
                    <a:pt x="441" y="3648"/>
                    <a:pt x="441" y="3648"/>
                  </a:cubicBezTo>
                  <a:lnTo>
                    <a:pt x="445" y="3651"/>
                  </a:lnTo>
                  <a:cubicBezTo>
                    <a:pt x="449" y="3654"/>
                    <a:pt x="449" y="3654"/>
                    <a:pt x="452" y="3658"/>
                  </a:cubicBezTo>
                  <a:cubicBezTo>
                    <a:pt x="455" y="3658"/>
                    <a:pt x="455" y="3661"/>
                    <a:pt x="459" y="3665"/>
                  </a:cubicBezTo>
                  <a:cubicBezTo>
                    <a:pt x="462" y="3665"/>
                    <a:pt x="462" y="3669"/>
                    <a:pt x="466" y="3669"/>
                  </a:cubicBezTo>
                  <a:cubicBezTo>
                    <a:pt x="466" y="3672"/>
                    <a:pt x="470" y="3672"/>
                    <a:pt x="470" y="3672"/>
                  </a:cubicBezTo>
                  <a:lnTo>
                    <a:pt x="473" y="3676"/>
                  </a:lnTo>
                  <a:cubicBezTo>
                    <a:pt x="473" y="3676"/>
                    <a:pt x="476" y="3676"/>
                    <a:pt x="476" y="3679"/>
                  </a:cubicBezTo>
                  <a:cubicBezTo>
                    <a:pt x="480" y="3679"/>
                    <a:pt x="480" y="3682"/>
                    <a:pt x="483" y="3682"/>
                  </a:cubicBezTo>
                  <a:cubicBezTo>
                    <a:pt x="487" y="3687"/>
                    <a:pt x="487" y="3690"/>
                    <a:pt x="491" y="3690"/>
                  </a:cubicBezTo>
                  <a:lnTo>
                    <a:pt x="494" y="3693"/>
                  </a:lnTo>
                  <a:cubicBezTo>
                    <a:pt x="494" y="3693"/>
                    <a:pt x="498" y="3693"/>
                    <a:pt x="498" y="3697"/>
                  </a:cubicBezTo>
                  <a:lnTo>
                    <a:pt x="501" y="3697"/>
                  </a:lnTo>
                  <a:lnTo>
                    <a:pt x="501" y="3700"/>
                  </a:lnTo>
                  <a:lnTo>
                    <a:pt x="504" y="3700"/>
                  </a:lnTo>
                  <a:lnTo>
                    <a:pt x="509" y="3703"/>
                  </a:lnTo>
                  <a:cubicBezTo>
                    <a:pt x="512" y="3708"/>
                    <a:pt x="515" y="3708"/>
                    <a:pt x="515" y="3711"/>
                  </a:cubicBezTo>
                  <a:lnTo>
                    <a:pt x="519" y="3711"/>
                  </a:lnTo>
                  <a:lnTo>
                    <a:pt x="519" y="3715"/>
                  </a:lnTo>
                  <a:lnTo>
                    <a:pt x="526" y="3715"/>
                  </a:lnTo>
                  <a:lnTo>
                    <a:pt x="526" y="3718"/>
                  </a:lnTo>
                  <a:lnTo>
                    <a:pt x="530" y="3718"/>
                  </a:lnTo>
                  <a:cubicBezTo>
                    <a:pt x="530" y="3718"/>
                    <a:pt x="530" y="3721"/>
                    <a:pt x="533" y="3721"/>
                  </a:cubicBezTo>
                  <a:lnTo>
                    <a:pt x="537" y="3725"/>
                  </a:lnTo>
                  <a:lnTo>
                    <a:pt x="540" y="3725"/>
                  </a:lnTo>
                  <a:cubicBezTo>
                    <a:pt x="540" y="3729"/>
                    <a:pt x="543" y="3729"/>
                    <a:pt x="543" y="3729"/>
                  </a:cubicBezTo>
                  <a:lnTo>
                    <a:pt x="547" y="3732"/>
                  </a:lnTo>
                  <a:cubicBezTo>
                    <a:pt x="547" y="3732"/>
                    <a:pt x="551" y="3732"/>
                    <a:pt x="551" y="3736"/>
                  </a:cubicBezTo>
                  <a:lnTo>
                    <a:pt x="554" y="3736"/>
                  </a:lnTo>
                  <a:lnTo>
                    <a:pt x="554" y="3739"/>
                  </a:lnTo>
                  <a:lnTo>
                    <a:pt x="561" y="3739"/>
                  </a:lnTo>
                  <a:lnTo>
                    <a:pt x="561" y="3742"/>
                  </a:lnTo>
                  <a:lnTo>
                    <a:pt x="565" y="3742"/>
                  </a:lnTo>
                  <a:lnTo>
                    <a:pt x="568" y="3746"/>
                  </a:lnTo>
                  <a:lnTo>
                    <a:pt x="572" y="3746"/>
                  </a:lnTo>
                  <a:lnTo>
                    <a:pt x="572" y="3750"/>
                  </a:lnTo>
                  <a:lnTo>
                    <a:pt x="576" y="3750"/>
                  </a:lnTo>
                  <a:cubicBezTo>
                    <a:pt x="576" y="3753"/>
                    <a:pt x="579" y="3753"/>
                    <a:pt x="579" y="3753"/>
                  </a:cubicBezTo>
                  <a:cubicBezTo>
                    <a:pt x="582" y="3753"/>
                    <a:pt x="582" y="3757"/>
                    <a:pt x="582" y="3757"/>
                  </a:cubicBezTo>
                  <a:lnTo>
                    <a:pt x="586" y="3757"/>
                  </a:lnTo>
                  <a:cubicBezTo>
                    <a:pt x="589" y="3757"/>
                    <a:pt x="589" y="3757"/>
                    <a:pt x="589" y="3760"/>
                  </a:cubicBezTo>
                  <a:lnTo>
                    <a:pt x="593" y="3760"/>
                  </a:lnTo>
                  <a:cubicBezTo>
                    <a:pt x="593" y="3760"/>
                    <a:pt x="593" y="3764"/>
                    <a:pt x="597" y="3764"/>
                  </a:cubicBezTo>
                  <a:cubicBezTo>
                    <a:pt x="597" y="3764"/>
                    <a:pt x="600" y="3764"/>
                    <a:pt x="600" y="3767"/>
                  </a:cubicBezTo>
                  <a:lnTo>
                    <a:pt x="604" y="3767"/>
                  </a:lnTo>
                  <a:lnTo>
                    <a:pt x="607" y="3771"/>
                  </a:lnTo>
                  <a:lnTo>
                    <a:pt x="610" y="3771"/>
                  </a:lnTo>
                  <a:cubicBezTo>
                    <a:pt x="610" y="3771"/>
                    <a:pt x="610" y="3775"/>
                    <a:pt x="615" y="3775"/>
                  </a:cubicBezTo>
                  <a:lnTo>
                    <a:pt x="618" y="3775"/>
                  </a:lnTo>
                  <a:lnTo>
                    <a:pt x="618" y="3778"/>
                  </a:lnTo>
                  <a:cubicBezTo>
                    <a:pt x="621" y="3778"/>
                    <a:pt x="621" y="3778"/>
                    <a:pt x="625" y="3781"/>
                  </a:cubicBezTo>
                  <a:lnTo>
                    <a:pt x="628" y="3781"/>
                  </a:lnTo>
                  <a:lnTo>
                    <a:pt x="628" y="3785"/>
                  </a:lnTo>
                  <a:lnTo>
                    <a:pt x="636" y="3785"/>
                  </a:lnTo>
                  <a:cubicBezTo>
                    <a:pt x="636" y="3788"/>
                    <a:pt x="639" y="3788"/>
                    <a:pt x="639" y="3788"/>
                  </a:cubicBezTo>
                  <a:cubicBezTo>
                    <a:pt x="639" y="3788"/>
                    <a:pt x="643" y="3788"/>
                    <a:pt x="643" y="3792"/>
                  </a:cubicBezTo>
                  <a:lnTo>
                    <a:pt x="649" y="3792"/>
                  </a:lnTo>
                  <a:cubicBezTo>
                    <a:pt x="649" y="3796"/>
                    <a:pt x="649" y="3796"/>
                    <a:pt x="653" y="3796"/>
                  </a:cubicBezTo>
                  <a:lnTo>
                    <a:pt x="657" y="3799"/>
                  </a:lnTo>
                  <a:cubicBezTo>
                    <a:pt x="660" y="3799"/>
                    <a:pt x="664" y="3803"/>
                    <a:pt x="667" y="3803"/>
                  </a:cubicBezTo>
                  <a:cubicBezTo>
                    <a:pt x="667" y="3803"/>
                    <a:pt x="667" y="3806"/>
                    <a:pt x="671" y="3806"/>
                  </a:cubicBezTo>
                  <a:lnTo>
                    <a:pt x="674" y="3806"/>
                  </a:lnTo>
                  <a:lnTo>
                    <a:pt x="678" y="3809"/>
                  </a:lnTo>
                  <a:cubicBezTo>
                    <a:pt x="653" y="3778"/>
                    <a:pt x="625" y="3742"/>
                    <a:pt x="600" y="3703"/>
                  </a:cubicBezTo>
                  <a:cubicBezTo>
                    <a:pt x="483" y="3527"/>
                    <a:pt x="413" y="3309"/>
                    <a:pt x="459" y="3097"/>
                  </a:cubicBezTo>
                  <a:cubicBezTo>
                    <a:pt x="487" y="2966"/>
                    <a:pt x="558" y="2849"/>
                    <a:pt x="643" y="2747"/>
                  </a:cubicBezTo>
                  <a:cubicBezTo>
                    <a:pt x="992" y="2323"/>
                    <a:pt x="1550" y="2147"/>
                    <a:pt x="1980" y="1808"/>
                  </a:cubicBezTo>
                  <a:cubicBezTo>
                    <a:pt x="2496" y="1395"/>
                    <a:pt x="2800" y="724"/>
                    <a:pt x="2768" y="64"/>
                  </a:cubicBezTo>
                  <a:lnTo>
                    <a:pt x="2768" y="60"/>
                  </a:lnTo>
                  <a:cubicBezTo>
                    <a:pt x="2768" y="39"/>
                    <a:pt x="2768" y="22"/>
                    <a:pt x="2764" y="1"/>
                  </a:cubicBezTo>
                  <a:close/>
                </a:path>
              </a:pathLst>
            </a:custGeom>
            <a:solidFill>
              <a:srgbClr val="F6C9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286;p31">
              <a:extLst>
                <a:ext uri="{FF2B5EF4-FFF2-40B4-BE49-F238E27FC236}">
                  <a16:creationId xmlns:a16="http://schemas.microsoft.com/office/drawing/2014/main" id="{EE7152D2-2CFA-4BDA-95EB-82E1307368E2}"/>
                </a:ext>
              </a:extLst>
            </p:cNvPr>
            <p:cNvSpPr/>
            <p:nvPr/>
          </p:nvSpPr>
          <p:spPr>
            <a:xfrm rot="-508912">
              <a:off x="3780008" y="1140272"/>
              <a:ext cx="198393" cy="315332"/>
            </a:xfrm>
            <a:custGeom>
              <a:avLst/>
              <a:gdLst/>
              <a:ahLst/>
              <a:cxnLst/>
              <a:rect l="l" t="t" r="r" b="b"/>
              <a:pathLst>
                <a:path w="3030" h="4501" extrusionOk="0">
                  <a:moveTo>
                    <a:pt x="375" y="1"/>
                  </a:moveTo>
                  <a:lnTo>
                    <a:pt x="681" y="1342"/>
                  </a:lnTo>
                  <a:lnTo>
                    <a:pt x="533" y="2316"/>
                  </a:lnTo>
                  <a:lnTo>
                    <a:pt x="0" y="2856"/>
                  </a:lnTo>
                  <a:lnTo>
                    <a:pt x="1201" y="4163"/>
                  </a:lnTo>
                  <a:cubicBezTo>
                    <a:pt x="1416" y="4393"/>
                    <a:pt x="1686" y="4501"/>
                    <a:pt x="1950" y="4501"/>
                  </a:cubicBezTo>
                  <a:cubicBezTo>
                    <a:pt x="2215" y="4501"/>
                    <a:pt x="2473" y="4392"/>
                    <a:pt x="2659" y="4190"/>
                  </a:cubicBezTo>
                  <a:cubicBezTo>
                    <a:pt x="2980" y="3841"/>
                    <a:pt x="3029" y="3188"/>
                    <a:pt x="2938" y="2743"/>
                  </a:cubicBezTo>
                  <a:cubicBezTo>
                    <a:pt x="2677" y="1466"/>
                    <a:pt x="1367" y="950"/>
                    <a:pt x="375" y="1"/>
                  </a:cubicBezTo>
                  <a:close/>
                </a:path>
              </a:pathLst>
            </a:custGeom>
            <a:solidFill>
              <a:srgbClr val="FFD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287;p31">
              <a:extLst>
                <a:ext uri="{FF2B5EF4-FFF2-40B4-BE49-F238E27FC236}">
                  <a16:creationId xmlns:a16="http://schemas.microsoft.com/office/drawing/2014/main" id="{7332A70D-3397-489E-BC98-061DDED25AD6}"/>
                </a:ext>
              </a:extLst>
            </p:cNvPr>
            <p:cNvSpPr/>
            <p:nvPr/>
          </p:nvSpPr>
          <p:spPr>
            <a:xfrm rot="-508912">
              <a:off x="3876151" y="1219679"/>
              <a:ext cx="82304" cy="230562"/>
            </a:xfrm>
            <a:custGeom>
              <a:avLst/>
              <a:gdLst/>
              <a:ahLst/>
              <a:cxnLst/>
              <a:rect l="l" t="t" r="r" b="b"/>
              <a:pathLst>
                <a:path w="1257" h="3291" extrusionOk="0">
                  <a:moveTo>
                    <a:pt x="0" y="0"/>
                  </a:moveTo>
                  <a:cubicBezTo>
                    <a:pt x="1027" y="1529"/>
                    <a:pt x="939" y="2788"/>
                    <a:pt x="406" y="3279"/>
                  </a:cubicBezTo>
                  <a:cubicBezTo>
                    <a:pt x="460" y="3287"/>
                    <a:pt x="509" y="3290"/>
                    <a:pt x="561" y="3290"/>
                  </a:cubicBezTo>
                  <a:cubicBezTo>
                    <a:pt x="742" y="3290"/>
                    <a:pt x="921" y="3241"/>
                    <a:pt x="1077" y="3142"/>
                  </a:cubicBezTo>
                  <a:cubicBezTo>
                    <a:pt x="1257" y="2418"/>
                    <a:pt x="1021" y="1281"/>
                    <a:pt x="0" y="0"/>
                  </a:cubicBezTo>
                  <a:close/>
                </a:path>
              </a:pathLst>
            </a:custGeom>
            <a:solidFill>
              <a:srgbClr val="F6C9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288;p31">
              <a:extLst>
                <a:ext uri="{FF2B5EF4-FFF2-40B4-BE49-F238E27FC236}">
                  <a16:creationId xmlns:a16="http://schemas.microsoft.com/office/drawing/2014/main" id="{63079B0D-1FB5-4E57-88DC-36D8928F5D35}"/>
                </a:ext>
              </a:extLst>
            </p:cNvPr>
            <p:cNvSpPr/>
            <p:nvPr/>
          </p:nvSpPr>
          <p:spPr>
            <a:xfrm rot="-508912">
              <a:off x="3652438" y="1149955"/>
              <a:ext cx="318149" cy="330605"/>
            </a:xfrm>
            <a:custGeom>
              <a:avLst/>
              <a:gdLst/>
              <a:ahLst/>
              <a:cxnLst/>
              <a:rect l="l" t="t" r="r" b="b"/>
              <a:pathLst>
                <a:path w="4859" h="4719" extrusionOk="0">
                  <a:moveTo>
                    <a:pt x="2352" y="0"/>
                  </a:moveTo>
                  <a:lnTo>
                    <a:pt x="2352" y="0"/>
                  </a:lnTo>
                  <a:cubicBezTo>
                    <a:pt x="2412" y="692"/>
                    <a:pt x="2109" y="1406"/>
                    <a:pt x="1568" y="1836"/>
                  </a:cubicBezTo>
                  <a:cubicBezTo>
                    <a:pt x="1138" y="2175"/>
                    <a:pt x="580" y="2351"/>
                    <a:pt x="231" y="2775"/>
                  </a:cubicBezTo>
                  <a:cubicBezTo>
                    <a:pt x="146" y="2877"/>
                    <a:pt x="75" y="2994"/>
                    <a:pt x="47" y="3125"/>
                  </a:cubicBezTo>
                  <a:cubicBezTo>
                    <a:pt x="1" y="3337"/>
                    <a:pt x="71" y="3555"/>
                    <a:pt x="188" y="3731"/>
                  </a:cubicBezTo>
                  <a:cubicBezTo>
                    <a:pt x="308" y="3912"/>
                    <a:pt x="470" y="4053"/>
                    <a:pt x="636" y="4187"/>
                  </a:cubicBezTo>
                  <a:cubicBezTo>
                    <a:pt x="796" y="4318"/>
                    <a:pt x="961" y="4448"/>
                    <a:pt x="1156" y="4526"/>
                  </a:cubicBezTo>
                  <a:cubicBezTo>
                    <a:pt x="1314" y="4591"/>
                    <a:pt x="1540" y="4646"/>
                    <a:pt x="1775" y="4646"/>
                  </a:cubicBezTo>
                  <a:cubicBezTo>
                    <a:pt x="1959" y="4646"/>
                    <a:pt x="2148" y="4613"/>
                    <a:pt x="2317" y="4526"/>
                  </a:cubicBezTo>
                  <a:cubicBezTo>
                    <a:pt x="2553" y="4612"/>
                    <a:pt x="2889" y="4718"/>
                    <a:pt x="3193" y="4718"/>
                  </a:cubicBezTo>
                  <a:cubicBezTo>
                    <a:pt x="3211" y="4718"/>
                    <a:pt x="3230" y="4718"/>
                    <a:pt x="3249" y="4717"/>
                  </a:cubicBezTo>
                  <a:cubicBezTo>
                    <a:pt x="4354" y="4663"/>
                    <a:pt x="4858" y="2503"/>
                    <a:pt x="2352" y="0"/>
                  </a:cubicBezTo>
                  <a:close/>
                </a:path>
              </a:pathLst>
            </a:custGeom>
            <a:solidFill>
              <a:srgbClr val="FFD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289;p31">
              <a:extLst>
                <a:ext uri="{FF2B5EF4-FFF2-40B4-BE49-F238E27FC236}">
                  <a16:creationId xmlns:a16="http://schemas.microsoft.com/office/drawing/2014/main" id="{4469EDA1-F342-425C-8D37-8D085CFC6D5C}"/>
                </a:ext>
              </a:extLst>
            </p:cNvPr>
            <p:cNvSpPr/>
            <p:nvPr/>
          </p:nvSpPr>
          <p:spPr>
            <a:xfrm rot="-508912">
              <a:off x="3823989" y="1462273"/>
              <a:ext cx="62006" cy="13381"/>
            </a:xfrm>
            <a:custGeom>
              <a:avLst/>
              <a:gdLst/>
              <a:ahLst/>
              <a:cxnLst/>
              <a:rect l="l" t="t" r="r" b="b"/>
              <a:pathLst>
                <a:path w="947" h="191" extrusionOk="0">
                  <a:moveTo>
                    <a:pt x="936" y="191"/>
                  </a:moveTo>
                  <a:lnTo>
                    <a:pt x="876" y="191"/>
                  </a:lnTo>
                  <a:lnTo>
                    <a:pt x="876" y="191"/>
                  </a:lnTo>
                  <a:lnTo>
                    <a:pt x="936" y="191"/>
                  </a:lnTo>
                  <a:close/>
                  <a:moveTo>
                    <a:pt x="940" y="191"/>
                  </a:moveTo>
                  <a:lnTo>
                    <a:pt x="940" y="191"/>
                  </a:lnTo>
                  <a:lnTo>
                    <a:pt x="940" y="191"/>
                  </a:lnTo>
                  <a:close/>
                  <a:moveTo>
                    <a:pt x="943" y="191"/>
                  </a:moveTo>
                  <a:lnTo>
                    <a:pt x="943" y="191"/>
                  </a:lnTo>
                  <a:lnTo>
                    <a:pt x="943" y="191"/>
                  </a:lnTo>
                  <a:close/>
                  <a:moveTo>
                    <a:pt x="947" y="191"/>
                  </a:moveTo>
                  <a:lnTo>
                    <a:pt x="947" y="191"/>
                  </a:lnTo>
                  <a:lnTo>
                    <a:pt x="947" y="191"/>
                  </a:lnTo>
                  <a:close/>
                  <a:moveTo>
                    <a:pt x="4" y="0"/>
                  </a:moveTo>
                  <a:cubicBezTo>
                    <a:pt x="4" y="4"/>
                    <a:pt x="0" y="4"/>
                    <a:pt x="0" y="4"/>
                  </a:cubicBezTo>
                  <a:cubicBezTo>
                    <a:pt x="0" y="4"/>
                    <a:pt x="4" y="4"/>
                    <a:pt x="4" y="0"/>
                  </a:cubicBezTo>
                  <a:close/>
                </a:path>
              </a:pathLst>
            </a:custGeom>
            <a:solidFill>
              <a:srgbClr val="EDA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290;p31">
              <a:extLst>
                <a:ext uri="{FF2B5EF4-FFF2-40B4-BE49-F238E27FC236}">
                  <a16:creationId xmlns:a16="http://schemas.microsoft.com/office/drawing/2014/main" id="{E96ECF08-E463-4F95-9F7B-130F94A06E0F}"/>
                </a:ext>
              </a:extLst>
            </p:cNvPr>
            <p:cNvSpPr/>
            <p:nvPr/>
          </p:nvSpPr>
          <p:spPr>
            <a:xfrm rot="-508912">
              <a:off x="3799981" y="1265887"/>
              <a:ext cx="98738" cy="209544"/>
            </a:xfrm>
            <a:custGeom>
              <a:avLst/>
              <a:gdLst/>
              <a:ahLst/>
              <a:cxnLst/>
              <a:rect l="l" t="t" r="r" b="b"/>
              <a:pathLst>
                <a:path w="1508" h="2991" extrusionOk="0">
                  <a:moveTo>
                    <a:pt x="869" y="1"/>
                  </a:moveTo>
                  <a:lnTo>
                    <a:pt x="869" y="1"/>
                  </a:lnTo>
                  <a:cubicBezTo>
                    <a:pt x="936" y="474"/>
                    <a:pt x="830" y="951"/>
                    <a:pt x="714" y="1412"/>
                  </a:cubicBezTo>
                  <a:cubicBezTo>
                    <a:pt x="587" y="1911"/>
                    <a:pt x="382" y="2483"/>
                    <a:pt x="0" y="2871"/>
                  </a:cubicBezTo>
                  <a:cubicBezTo>
                    <a:pt x="60" y="2853"/>
                    <a:pt x="117" y="2832"/>
                    <a:pt x="173" y="2804"/>
                  </a:cubicBezTo>
                  <a:cubicBezTo>
                    <a:pt x="173" y="2804"/>
                    <a:pt x="177" y="2804"/>
                    <a:pt x="177" y="2800"/>
                  </a:cubicBezTo>
                  <a:cubicBezTo>
                    <a:pt x="414" y="2885"/>
                    <a:pt x="745" y="2991"/>
                    <a:pt x="1049" y="2991"/>
                  </a:cubicBezTo>
                  <a:lnTo>
                    <a:pt x="1120" y="2991"/>
                  </a:lnTo>
                  <a:cubicBezTo>
                    <a:pt x="1261" y="2980"/>
                    <a:pt x="1392" y="2937"/>
                    <a:pt x="1508" y="2864"/>
                  </a:cubicBezTo>
                  <a:lnTo>
                    <a:pt x="1508" y="2864"/>
                  </a:lnTo>
                  <a:cubicBezTo>
                    <a:pt x="1434" y="2874"/>
                    <a:pt x="1370" y="2874"/>
                    <a:pt x="1314" y="2874"/>
                  </a:cubicBezTo>
                  <a:cubicBezTo>
                    <a:pt x="1176" y="2874"/>
                    <a:pt x="1074" y="2860"/>
                    <a:pt x="986" y="2857"/>
                  </a:cubicBezTo>
                  <a:cubicBezTo>
                    <a:pt x="876" y="2853"/>
                    <a:pt x="756" y="2846"/>
                    <a:pt x="671" y="2776"/>
                  </a:cubicBezTo>
                  <a:cubicBezTo>
                    <a:pt x="587" y="2704"/>
                    <a:pt x="558" y="2582"/>
                    <a:pt x="572" y="2471"/>
                  </a:cubicBezTo>
                  <a:cubicBezTo>
                    <a:pt x="587" y="2359"/>
                    <a:pt x="632" y="2256"/>
                    <a:pt x="678" y="2154"/>
                  </a:cubicBezTo>
                  <a:cubicBezTo>
                    <a:pt x="830" y="1815"/>
                    <a:pt x="947" y="1462"/>
                    <a:pt x="992" y="1095"/>
                  </a:cubicBezTo>
                  <a:cubicBezTo>
                    <a:pt x="1038" y="728"/>
                    <a:pt x="1007" y="347"/>
                    <a:pt x="869" y="1"/>
                  </a:cubicBezTo>
                  <a:close/>
                </a:path>
              </a:pathLst>
            </a:custGeom>
            <a:solidFill>
              <a:srgbClr val="F6C9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291;p31">
              <a:extLst>
                <a:ext uri="{FF2B5EF4-FFF2-40B4-BE49-F238E27FC236}">
                  <a16:creationId xmlns:a16="http://schemas.microsoft.com/office/drawing/2014/main" id="{4F63BF5D-DA4F-4BB3-84FC-B47CCB209348}"/>
                </a:ext>
              </a:extLst>
            </p:cNvPr>
            <p:cNvSpPr/>
            <p:nvPr/>
          </p:nvSpPr>
          <p:spPr>
            <a:xfrm rot="-508912">
              <a:off x="3676381" y="1158732"/>
              <a:ext cx="152167" cy="325281"/>
            </a:xfrm>
            <a:custGeom>
              <a:avLst/>
              <a:gdLst/>
              <a:ahLst/>
              <a:cxnLst/>
              <a:rect l="l" t="t" r="r" b="b"/>
              <a:pathLst>
                <a:path w="2324" h="4643" extrusionOk="0">
                  <a:moveTo>
                    <a:pt x="1991" y="0"/>
                  </a:moveTo>
                  <a:lnTo>
                    <a:pt x="1991" y="0"/>
                  </a:lnTo>
                  <a:cubicBezTo>
                    <a:pt x="1998" y="25"/>
                    <a:pt x="2006" y="50"/>
                    <a:pt x="2012" y="71"/>
                  </a:cubicBezTo>
                  <a:lnTo>
                    <a:pt x="2016" y="71"/>
                  </a:lnTo>
                  <a:cubicBezTo>
                    <a:pt x="2023" y="71"/>
                    <a:pt x="2030" y="75"/>
                    <a:pt x="2033" y="85"/>
                  </a:cubicBezTo>
                  <a:cubicBezTo>
                    <a:pt x="2090" y="241"/>
                    <a:pt x="2115" y="417"/>
                    <a:pt x="2111" y="601"/>
                  </a:cubicBezTo>
                  <a:cubicBezTo>
                    <a:pt x="2175" y="1607"/>
                    <a:pt x="1522" y="2299"/>
                    <a:pt x="1359" y="2429"/>
                  </a:cubicBezTo>
                  <a:cubicBezTo>
                    <a:pt x="1123" y="2627"/>
                    <a:pt x="904" y="2853"/>
                    <a:pt x="713" y="3096"/>
                  </a:cubicBezTo>
                  <a:cubicBezTo>
                    <a:pt x="625" y="3206"/>
                    <a:pt x="541" y="3322"/>
                    <a:pt x="494" y="3456"/>
                  </a:cubicBezTo>
                  <a:cubicBezTo>
                    <a:pt x="435" y="3630"/>
                    <a:pt x="438" y="3816"/>
                    <a:pt x="459" y="4000"/>
                  </a:cubicBezTo>
                  <a:cubicBezTo>
                    <a:pt x="463" y="4036"/>
                    <a:pt x="466" y="4075"/>
                    <a:pt x="448" y="4103"/>
                  </a:cubicBezTo>
                  <a:cubicBezTo>
                    <a:pt x="430" y="4131"/>
                    <a:pt x="396" y="4142"/>
                    <a:pt x="364" y="4142"/>
                  </a:cubicBezTo>
                  <a:cubicBezTo>
                    <a:pt x="353" y="4142"/>
                    <a:pt x="339" y="4142"/>
                    <a:pt x="329" y="4138"/>
                  </a:cubicBezTo>
                  <a:cubicBezTo>
                    <a:pt x="286" y="4124"/>
                    <a:pt x="251" y="4092"/>
                    <a:pt x="215" y="4064"/>
                  </a:cubicBezTo>
                  <a:cubicBezTo>
                    <a:pt x="159" y="4011"/>
                    <a:pt x="32" y="3937"/>
                    <a:pt x="3" y="3937"/>
                  </a:cubicBezTo>
                  <a:cubicBezTo>
                    <a:pt x="0" y="3937"/>
                    <a:pt x="0" y="3937"/>
                    <a:pt x="0" y="3940"/>
                  </a:cubicBezTo>
                  <a:cubicBezTo>
                    <a:pt x="85" y="4028"/>
                    <a:pt x="180" y="4109"/>
                    <a:pt x="275" y="4187"/>
                  </a:cubicBezTo>
                  <a:cubicBezTo>
                    <a:pt x="435" y="4318"/>
                    <a:pt x="600" y="4448"/>
                    <a:pt x="795" y="4526"/>
                  </a:cubicBezTo>
                  <a:cubicBezTo>
                    <a:pt x="950" y="4590"/>
                    <a:pt x="1168" y="4639"/>
                    <a:pt x="1398" y="4642"/>
                  </a:cubicBezTo>
                  <a:lnTo>
                    <a:pt x="1377" y="4629"/>
                  </a:lnTo>
                  <a:cubicBezTo>
                    <a:pt x="901" y="4435"/>
                    <a:pt x="741" y="3827"/>
                    <a:pt x="893" y="3337"/>
                  </a:cubicBezTo>
                  <a:cubicBezTo>
                    <a:pt x="1119" y="2613"/>
                    <a:pt x="1917" y="2193"/>
                    <a:pt x="2182" y="1483"/>
                  </a:cubicBezTo>
                  <a:cubicBezTo>
                    <a:pt x="2323" y="1091"/>
                    <a:pt x="2203" y="360"/>
                    <a:pt x="1991" y="0"/>
                  </a:cubicBezTo>
                  <a:close/>
                </a:path>
              </a:pathLst>
            </a:custGeom>
            <a:solidFill>
              <a:srgbClr val="F6C9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292;p31">
              <a:extLst>
                <a:ext uri="{FF2B5EF4-FFF2-40B4-BE49-F238E27FC236}">
                  <a16:creationId xmlns:a16="http://schemas.microsoft.com/office/drawing/2014/main" id="{293C0B9B-B8E4-4F67-B320-28EE01006CFA}"/>
                </a:ext>
              </a:extLst>
            </p:cNvPr>
            <p:cNvSpPr/>
            <p:nvPr/>
          </p:nvSpPr>
          <p:spPr>
            <a:xfrm rot="-508912">
              <a:off x="3825298" y="1190103"/>
              <a:ext cx="78964" cy="175426"/>
            </a:xfrm>
            <a:custGeom>
              <a:avLst/>
              <a:gdLst/>
              <a:ahLst/>
              <a:cxnLst/>
              <a:rect l="l" t="t" r="r" b="b"/>
              <a:pathLst>
                <a:path w="1206" h="2504" extrusionOk="0">
                  <a:moveTo>
                    <a:pt x="47" y="0"/>
                  </a:moveTo>
                  <a:cubicBezTo>
                    <a:pt x="24" y="0"/>
                    <a:pt x="1" y="29"/>
                    <a:pt x="20" y="50"/>
                  </a:cubicBezTo>
                  <a:cubicBezTo>
                    <a:pt x="323" y="407"/>
                    <a:pt x="546" y="806"/>
                    <a:pt x="708" y="1244"/>
                  </a:cubicBezTo>
                  <a:cubicBezTo>
                    <a:pt x="853" y="1647"/>
                    <a:pt x="902" y="2081"/>
                    <a:pt x="1064" y="2473"/>
                  </a:cubicBezTo>
                  <a:cubicBezTo>
                    <a:pt x="1073" y="2493"/>
                    <a:pt x="1093" y="2503"/>
                    <a:pt x="1112" y="2503"/>
                  </a:cubicBezTo>
                  <a:cubicBezTo>
                    <a:pt x="1134" y="2503"/>
                    <a:pt x="1154" y="2490"/>
                    <a:pt x="1156" y="2462"/>
                  </a:cubicBezTo>
                  <a:cubicBezTo>
                    <a:pt x="1206" y="2031"/>
                    <a:pt x="991" y="1520"/>
                    <a:pt x="835" y="1127"/>
                  </a:cubicBezTo>
                  <a:cubicBezTo>
                    <a:pt x="662" y="700"/>
                    <a:pt x="422" y="308"/>
                    <a:pt x="65" y="8"/>
                  </a:cubicBezTo>
                  <a:cubicBezTo>
                    <a:pt x="60" y="3"/>
                    <a:pt x="53" y="0"/>
                    <a:pt x="47" y="0"/>
                  </a:cubicBezTo>
                  <a:close/>
                </a:path>
              </a:pathLst>
            </a:custGeom>
            <a:solidFill>
              <a:srgbClr val="FFF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293;p31">
              <a:extLst>
                <a:ext uri="{FF2B5EF4-FFF2-40B4-BE49-F238E27FC236}">
                  <a16:creationId xmlns:a16="http://schemas.microsoft.com/office/drawing/2014/main" id="{1654C062-1939-40E8-8F1A-BB90BD9E176C}"/>
                </a:ext>
              </a:extLst>
            </p:cNvPr>
            <p:cNvSpPr/>
            <p:nvPr/>
          </p:nvSpPr>
          <p:spPr>
            <a:xfrm rot="-508912">
              <a:off x="3906643" y="1378538"/>
              <a:ext cx="11589" cy="21158"/>
            </a:xfrm>
            <a:custGeom>
              <a:avLst/>
              <a:gdLst/>
              <a:ahLst/>
              <a:cxnLst/>
              <a:rect l="l" t="t" r="r" b="b"/>
              <a:pathLst>
                <a:path w="177" h="302" extrusionOk="0">
                  <a:moveTo>
                    <a:pt x="104" y="1"/>
                  </a:moveTo>
                  <a:cubicBezTo>
                    <a:pt x="81" y="1"/>
                    <a:pt x="55" y="13"/>
                    <a:pt x="43" y="34"/>
                  </a:cubicBezTo>
                  <a:cubicBezTo>
                    <a:pt x="11" y="95"/>
                    <a:pt x="1" y="173"/>
                    <a:pt x="7" y="236"/>
                  </a:cubicBezTo>
                  <a:cubicBezTo>
                    <a:pt x="14" y="276"/>
                    <a:pt x="52" y="302"/>
                    <a:pt x="89" y="302"/>
                  </a:cubicBezTo>
                  <a:cubicBezTo>
                    <a:pt x="114" y="302"/>
                    <a:pt x="137" y="289"/>
                    <a:pt x="149" y="261"/>
                  </a:cubicBezTo>
                  <a:cubicBezTo>
                    <a:pt x="173" y="190"/>
                    <a:pt x="177" y="109"/>
                    <a:pt x="156" y="39"/>
                  </a:cubicBezTo>
                  <a:cubicBezTo>
                    <a:pt x="149" y="12"/>
                    <a:pt x="127" y="1"/>
                    <a:pt x="104" y="1"/>
                  </a:cubicBezTo>
                  <a:close/>
                </a:path>
              </a:pathLst>
            </a:custGeom>
            <a:solidFill>
              <a:srgbClr val="FFF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75147638"/>
      </p:ext>
    </p:extLst>
  </p:cSld>
  <p:clrMapOvr>
    <a:masterClrMapping/>
  </p:clrMapOvr>
</p:sld>
</file>

<file path=ppt/theme/theme1.xml><?xml version="1.0" encoding="utf-8"?>
<a:theme xmlns:a="http://schemas.openxmlformats.org/drawingml/2006/main" name="Happy Thanksgiving by Slidesgo">
  <a:themeElements>
    <a:clrScheme name="Simple Light">
      <a:dk1>
        <a:srgbClr val="2A1F2E"/>
      </a:dk1>
      <a:lt1>
        <a:srgbClr val="46132F"/>
      </a:lt1>
      <a:dk2>
        <a:srgbClr val="755A53"/>
      </a:dk2>
      <a:lt2>
        <a:srgbClr val="E2D1B4"/>
      </a:lt2>
      <a:accent1>
        <a:srgbClr val="A2262C"/>
      </a:accent1>
      <a:accent2>
        <a:srgbClr val="A1493B"/>
      </a:accent2>
      <a:accent3>
        <a:srgbClr val="DA7034"/>
      </a:accent3>
      <a:accent4>
        <a:srgbClr val="E68413"/>
      </a:accent4>
      <a:accent5>
        <a:srgbClr val="E9A933"/>
      </a:accent5>
      <a:accent6>
        <a:srgbClr val="FFD966"/>
      </a:accent6>
      <a:hlink>
        <a:srgbClr val="5B8E8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31083C9EDB4E42B9B78FD44F6726A2" ma:contentTypeVersion="4" ma:contentTypeDescription="Create a new document." ma:contentTypeScope="" ma:versionID="13146875ebc5b34c0b3e498e32c9ef2c">
  <xsd:schema xmlns:xsd="http://www.w3.org/2001/XMLSchema" xmlns:xs="http://www.w3.org/2001/XMLSchema" xmlns:p="http://schemas.microsoft.com/office/2006/metadata/properties" xmlns:ns2="8c22970c-f452-4f14-abd2-1e954de1c2b4" targetNamespace="http://schemas.microsoft.com/office/2006/metadata/properties" ma:root="true" ma:fieldsID="5ebbeb7bd035de54482dfa2b3ee4fad4" ns2:_="">
    <xsd:import namespace="8c22970c-f452-4f14-abd2-1e954de1c2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22970c-f452-4f14-abd2-1e954de1c2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64BA62B-AA9F-4C37-9F5A-9CCF95159FFE}"/>
</file>

<file path=customXml/itemProps2.xml><?xml version="1.0" encoding="utf-8"?>
<ds:datastoreItem xmlns:ds="http://schemas.openxmlformats.org/officeDocument/2006/customXml" ds:itemID="{F9C44291-B729-4304-A61C-F3226E781CF3}"/>
</file>

<file path=customXml/itemProps3.xml><?xml version="1.0" encoding="utf-8"?>
<ds:datastoreItem xmlns:ds="http://schemas.openxmlformats.org/officeDocument/2006/customXml" ds:itemID="{A16843BA-EC28-4DB5-BA32-18A432C718B9}"/>
</file>

<file path=docProps/app.xml><?xml version="1.0" encoding="utf-8"?>
<Properties xmlns="http://schemas.openxmlformats.org/officeDocument/2006/extended-properties" xmlns:vt="http://schemas.openxmlformats.org/officeDocument/2006/docPropsVTypes">
  <TotalTime>199</TotalTime>
  <Words>606</Words>
  <Application>Microsoft Office PowerPoint</Application>
  <PresentationFormat>On-screen Show (16:9)</PresentationFormat>
  <Paragraphs>46</Paragraphs>
  <Slides>13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Mystery Quest</vt:lpstr>
      <vt:lpstr>Barlow Light</vt:lpstr>
      <vt:lpstr>Arial</vt:lpstr>
      <vt:lpstr>Barlow</vt:lpstr>
      <vt:lpstr>Happy Thanksgiving by Slidesgo</vt:lpstr>
      <vt:lpstr>Happy (Virtual) Thanksgiving! </vt:lpstr>
      <vt:lpstr>1. Cook Together!</vt:lpstr>
      <vt:lpstr>2. Coordinate dinner</vt:lpstr>
      <vt:lpstr>3. Have a dress code</vt:lpstr>
      <vt:lpstr>4. Play Jeopardy</vt:lpstr>
      <vt:lpstr>5. Share family memories</vt:lpstr>
      <vt:lpstr>6. Play Thanksgiving bingo</vt:lpstr>
      <vt:lpstr>PowerPoint Presentation</vt:lpstr>
      <vt:lpstr>8. Have a scavenger hunt</vt:lpstr>
      <vt:lpstr>9. Enjoy some music</vt:lpstr>
      <vt:lpstr>10. Share gratitude! </vt:lpstr>
      <vt:lpstr>“Gratitude can transform common days into thanksgivings, turn routine jobs into joy, and change ordinary opportunities into blessings.”</vt:lpstr>
      <vt:lpstr>Happy Thanksgiving from your friends 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Happy (Virtual) Thanksgiving!</dc:title>
  <dc:creator>Keith Dow</dc:creator>
  <cp:lastModifiedBy>Keith Dow</cp:lastModifiedBy>
  <cp:revision>8</cp:revision>
  <dcterms:modified xsi:type="dcterms:W3CDTF">2020-10-08T16:44:53Z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0x0101008F31083C9EDB4E42B9B78FD44F6726A2</vt:lpwstr>
  </property>
</Properties>
</file>